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2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3.xml" ContentType="application/inkml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4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6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7.xml" ContentType="application/inkml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90"/>
  </p:notesMasterIdLst>
  <p:sldIdLst>
    <p:sldId id="441" r:id="rId7"/>
    <p:sldId id="405" r:id="rId8"/>
    <p:sldId id="367" r:id="rId9"/>
    <p:sldId id="368" r:id="rId10"/>
    <p:sldId id="369" r:id="rId11"/>
    <p:sldId id="406" r:id="rId12"/>
    <p:sldId id="370" r:id="rId13"/>
    <p:sldId id="372" r:id="rId14"/>
    <p:sldId id="373" r:id="rId15"/>
    <p:sldId id="407" r:id="rId16"/>
    <p:sldId id="374" r:id="rId17"/>
    <p:sldId id="408" r:id="rId18"/>
    <p:sldId id="409" r:id="rId19"/>
    <p:sldId id="400" r:id="rId20"/>
    <p:sldId id="401" r:id="rId21"/>
    <p:sldId id="410" r:id="rId22"/>
    <p:sldId id="402" r:id="rId23"/>
    <p:sldId id="411" r:id="rId24"/>
    <p:sldId id="412" r:id="rId25"/>
    <p:sldId id="413" r:id="rId26"/>
    <p:sldId id="403" r:id="rId27"/>
    <p:sldId id="414" r:id="rId28"/>
    <p:sldId id="415" r:id="rId29"/>
    <p:sldId id="416" r:id="rId30"/>
    <p:sldId id="376" r:id="rId31"/>
    <p:sldId id="377" r:id="rId32"/>
    <p:sldId id="417" r:id="rId33"/>
    <p:sldId id="418" r:id="rId34"/>
    <p:sldId id="419" r:id="rId35"/>
    <p:sldId id="378" r:id="rId36"/>
    <p:sldId id="420" r:id="rId37"/>
    <p:sldId id="421" r:id="rId38"/>
    <p:sldId id="422" r:id="rId39"/>
    <p:sldId id="379" r:id="rId40"/>
    <p:sldId id="380" r:id="rId41"/>
    <p:sldId id="423" r:id="rId42"/>
    <p:sldId id="382" r:id="rId43"/>
    <p:sldId id="383" r:id="rId44"/>
    <p:sldId id="430" r:id="rId45"/>
    <p:sldId id="428" r:id="rId46"/>
    <p:sldId id="429" r:id="rId47"/>
    <p:sldId id="384" r:id="rId48"/>
    <p:sldId id="385" r:id="rId49"/>
    <p:sldId id="424" r:id="rId50"/>
    <p:sldId id="386" r:id="rId51"/>
    <p:sldId id="425" r:id="rId52"/>
    <p:sldId id="426" r:id="rId53"/>
    <p:sldId id="427" r:id="rId54"/>
    <p:sldId id="442" r:id="rId55"/>
    <p:sldId id="436" r:id="rId56"/>
    <p:sldId id="437" r:id="rId57"/>
    <p:sldId id="431" r:id="rId58"/>
    <p:sldId id="432" r:id="rId59"/>
    <p:sldId id="433" r:id="rId60"/>
    <p:sldId id="434" r:id="rId61"/>
    <p:sldId id="438" r:id="rId62"/>
    <p:sldId id="439" r:id="rId63"/>
    <p:sldId id="435" r:id="rId64"/>
    <p:sldId id="388" r:id="rId65"/>
    <p:sldId id="390" r:id="rId66"/>
    <p:sldId id="389" r:id="rId67"/>
    <p:sldId id="456" r:id="rId68"/>
    <p:sldId id="391" r:id="rId69"/>
    <p:sldId id="392" r:id="rId70"/>
    <p:sldId id="440" r:id="rId71"/>
    <p:sldId id="457" r:id="rId72"/>
    <p:sldId id="458" r:id="rId73"/>
    <p:sldId id="459" r:id="rId74"/>
    <p:sldId id="460" r:id="rId75"/>
    <p:sldId id="461" r:id="rId76"/>
    <p:sldId id="462" r:id="rId77"/>
    <p:sldId id="463" r:id="rId78"/>
    <p:sldId id="445" r:id="rId79"/>
    <p:sldId id="447" r:id="rId80"/>
    <p:sldId id="452" r:id="rId81"/>
    <p:sldId id="446" r:id="rId82"/>
    <p:sldId id="448" r:id="rId83"/>
    <p:sldId id="398" r:id="rId84"/>
    <p:sldId id="453" r:id="rId85"/>
    <p:sldId id="450" r:id="rId86"/>
    <p:sldId id="449" r:id="rId87"/>
    <p:sldId id="451" r:id="rId88"/>
    <p:sldId id="455" r:id="rId89"/>
  </p:sldIdLst>
  <p:sldSz cx="9144000" cy="5143500" type="screen16x9"/>
  <p:notesSz cx="6858000" cy="9144000"/>
  <p:custDataLst>
    <p:tags r:id="rId9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1" autoAdjust="0"/>
    <p:restoredTop sz="58970" autoAdjust="0"/>
  </p:normalViewPr>
  <p:slideViewPr>
    <p:cSldViewPr>
      <p:cViewPr varScale="1">
        <p:scale>
          <a:sx n="81" d="100"/>
          <a:sy n="81" d="100"/>
        </p:scale>
        <p:origin x="62" y="293"/>
      </p:cViewPr>
      <p:guideLst>
        <p:guide orient="horz" pos="1668"/>
        <p:guide pos="2352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16257 4689 3042,'0'0'2082,"0"0"-128,0 0-576,0 0-129,0 0-192,20 0-289,-20 0-415,0 0-193,0 0-96,20 0 448,-20 0 65,0 0 192,0 0-161,0 0-95,0 0-1,0 0-127,0 0-65,0 0-96,0 0-64,0 0 129,20 0 95,-20 0 96,0 0-95,0 0-65,0 0-96,0 0 97,19 0-97,-19 0 0,0 0 32,20 0 0,-20 0-31,20 0-33,-20 0-96,20 0 96,1 0 0,-3 0-96,-18 0 1,20 0-65,0 0 32,1 0 32,-1 0-128,-2 0 64,23 0 0,-21 0 0,0 0 64,-1 0-128,1 0-64,0 0 160,0 0-32,0 0 0,-1 0 0,1 0-32,0 0-32,0 0 64,-20 0 0,20 0-32,-1 0 32,21 0-64,-19 0 64,-1 0-32,0 0 64,-2 0-64,23 0-32,-21 0 32,0 0 64,19-20-64,-19 20-32,0 0 96,0 0-96,-1 0-64,21 0 160,-20 0-64,0 0-32,-1 0 32,1 0 0,21 0 96,-21 0-96,-2 0 32,2-20-64,21 20-32,-21 0 32,19 0 0,-19 0 0,20 0-32,-21-19 32,1 19 32,20 0-64,-20 0 160,-1-21-96,1 21 0,0 0-64,21-19 32,-23 19-32,23 0 64,-1-20 0,-1 20 32,-19-20 0,20 20-32,-1 0-64,1-20 32,0 20-96,-21-20 96,21 20-1,1-20-31,-23 20 64,23 0 32,-21-19 0,0 19-32,19-20-32,-19 0 0,20 20 96,-21-20-96,21 20 97,-20 0-65,0-20-33,19 20 98,-19-20-130,21 20 98,-23-19-33,2 19 0,21-21 0,-21 21 0,0-19 0,-1 19 0,1-21 0,0 21 0,0-19 32,19 19-32,-19-20 32,0 20-64,0-20 0,0 20 64,-1-20-64,1 20 96,0-20-64,0 20 0,1-20-32,-3 20 0,22-19 128,-19 19-160,-1-21 128,-2 21-96,23-19-32,-21-1 128,0 20-96,-1-20 0,1 1 192,20 19-256,-20-21 128,-20 1 0,19 20 0,1-19 0,0-1 96,0 0 32,0 20-96,-1-20 0,1 0-32,0 0 160,1 20-224,-1-19 96,0-2 0,-2 2-64,3 19-32,-1-20 32,0 0 64,0 0-32,-1 0-32,1 20 0,0-20 65,-20 0-1,20 1 32,0-1-96,-1-1 96,-19 21-96,20-19 64,0-1-64,-20 0 32,20 20 128,0-19-96,-20-2 96,19 1-96,1 1 0,-20 19 32,20-20 1,1 0-97,-21 20 0,20-20-33,-20 0 1,18 20 0,2-20 96,-20 1-64,21 19 33,-21-20-1,20 20-64,0-20 128,-20 0-64,19 20-32,1-20 0,0 20-64,-20-20 96,20 20-32,0-20 0,-1 20-32,-19-19 224,20-1-352,0 20 192,0-20 32,-20 0 0,20 20-96,-1-21 128,-19 21-128,20-19 96,-20 19-64,20-20 64,0 1 32,-20 19-32,21-21-160,-1 1 32,-2 20 96,-18-20 0,21 1-64,-1 19 64,0-20-32,-20 0 64,20 0 64,-1 20-288,1-20 320,0 0-160,-20 1-96,20-1 96,0 0 0,-1 0-64,1 20 96,0-20-320,0-1 736,-20 2-544,20 0 96,-1-1 0,1 0 96,0-1-192,-20 2 160,20-1-128,19-19 128,-19 18-256,1 1 192,-1 1 32,0-1-32,-2 0 0,3 0 64,-21 0-64,20 0-64,0 1 64,19-1 32,-19 0-64,0 0 64,0 1-64,0-2 32,19 2 0,-19-2 0,0 2 96,1 0-192,17-2 96,-18 1 160,1 0-128,-1 0-64,0 0 32,-1 1 96,1-1-128,0 0 64,0 0-32,19 20 0,-39-20 0,40 0-64,-20 20 32,0-19 0,-1 19-32,1-20 128,0 20-96,21 0 32,-23-20 160,2 0-256,21 0 96,-21 20 0,-2-20 32,3 20 32,-1 0-160,0-19 96,0 19-64,-1 0 96,21-20-32,-20 20 32,19-21-32,1 21 0,-20-19 0,21 19-64,-3-21 128,-17 21-160,19-19 128,-1 19-64,1 0 32,-20-19 0,19 19-32,-19 0-32,20 0 96,-1-21-64,-19 21 128,39 0-128,-19 0 64,-19-20-64,17 20 64,3 0-32,-21 0 0,19 0 0,-19-20 0,0 20 32,0 0-64,19 0 32,-19 0 32,20 0 96,-20-20-160,1 20-32,-3 0 192,2 0-224,-20 0-64,20 0-320,-20-20-385,0 20-449,-20 0-832,20 0-3331</inkml:trace>
  <inkml:trace contextRef="#ctx0" brushRef="#br0" timeOffset="2343.134">17587 6855 13965,'-59'-39'-289,"-1"39"161,21 0 64,-22 0 160,23 39 225,-23 1 31,41 0-288,1-1-32,19 1 0,19 0-32,1-20 64,21-1 417,-3-19 191,23 0 97,-2-19-321,1-1-191,-1 0-65,-19-20-32,-1 1-32,-19-1-128,-20 20 0,0-20-160,0 40-288,0-19-193,-20 19-32,20 39 449,0-19 192,0 40 0,20-1-96,0 1-224,1-1 223,-3 1 97,2 0 96,-20-21 193,0 21 351,0-21 225,-20-19 224,-19 0 256,19-20-352,-20 20-224,-19-20-321,0-20-320,-1 20-64,1-20-352,18 0-481,3 1-384,18-1-801,20 0-1601,0-20-3780</inkml:trace>
  <inkml:trace contextRef="#ctx0" brushRef="#br0" timeOffset="2618.1497">18123 6577 12523,'0'0'1250,"-20"20"-578,0 20 673,0 0 97,1 19-65,-1-19-544,20 20-449,0-1-95,0 1-161,20-21 0,19 1-128,-19 0-545,21 0-223,-3-40-161,3 19-321,-3-19-1408,3-19-4100</inkml:trace>
  <inkml:trace contextRef="#ctx0" brushRef="#br0" timeOffset="2891.1654">18282 6756 12523,'20'0'417,"0"0"319,19 0 738,1 0-353,19 0 160,-19 0-672,1 20-481,-23-20-96,2 20-128,-20 0 0,-20 0 128,2-1 0,-3 1 0,1 0 128,0 20-128,20-20 0,-20-1 96,40 1 32,0 0 0,0 0 33,1-20-129,17 20-64,-18-20-353,21 0-319,-41 0-513,0 0-1858,0 0-7816</inkml:trace>
  <inkml:trace contextRef="#ctx0" brushRef="#br0" timeOffset="3022.1729">18381 6994 14125,'40'0'320,"-1"-20"-192,1 20 417,1 0-321,-3-19-192,-18 19-1025,1-20-4612</inkml:trace>
  <inkml:trace contextRef="#ctx0" brushRef="#br0" timeOffset="3253.1861">18599 6577 13228,'80'0'1089,"-40"20"993,19 20-448,1-21-193,-1 21-192,2 0-544,-3 20-417,-37-20-224,-1-1-64,-20 1 0,-20 0-256,-21-1 128,3-19-64,-3 20-353,21-20-384,0-20-480,1 0-865,19 0-2595</inkml:trace>
  <inkml:trace contextRef="#ctx0" brushRef="#br0" timeOffset="3512.2009">19156 6796 10409,'39'0'1666,"-19"20"-1057,20-20 1665,-1 0-256,1 20-513,19-1-736,2-19-161,-23 20-95,3-20 159,-21 20-479,-20 0-161,0-20 0,-20 20 192,0 0 0,-19-20-256,-1 19-96,-21-19-320,22 20-257,-1 0-448,1-20-545,19 20-1409,0 0-6406</inkml:trace>
  <inkml:trace contextRef="#ctx0" brushRef="#br0" timeOffset="3686.2108">19573 6994 14990,'19'20'897,"-38"0"384,-1-20 384,-20 20-672,-19 0-160,18-1-705,-18 2-352,19-2-609,20 2-608,0-2-1634,20-19-9513</inkml:trace>
  <inkml:trace contextRef="#ctx0" brushRef="#br0" timeOffset="4009.2293">20148 6836 16207,'-20'-20'-256,"-20"20"-577,1 20 769,-1-1 448,1 1 705,19 20-672,0 0-353,20-1-32,20 1 0,19-20 64,1 19 0,0-39 0,19 21 64,0-21 289,-19-21 415,1 2-95,-21-1 192,-2 0-64,-18-20-513,-18 1-320,-23-1-32,1 0 0,1 20-64,-21 1-64,21-1-705,-1 20-992,0 20-770,40-20-4804</inkml:trace>
  <inkml:trace contextRef="#ctx0" brushRef="#br0" timeOffset="4177.2386">20565 6935 18641,'0'0'-256,"0"0"352,0 0 256,0 0-512,0 0-673,0 20-1088,20-20-4229</inkml:trace>
  <inkml:trace contextRef="#ctx0" brushRef="#br0" timeOffset="4565.2611">20802 6796 12203,'41'-20'320,"-21"20"-224,19-20 1378,1 20 384,0-20-769,-1 20-641,-19-19 97,0 19 223,-40 0-511,0 0-225,-39 0-161,19 0-319,-19 19 160,-2-19 192,23 20-32,18 20-129,20-20 33,0 19 192,20-19 0,0 20 96,19 0-32,1-21-128,-20 21 544,-1-20-351,1 20-33,0-21 160,-20 2 160,0-2 129,-20-19-33,-19 21-63,-1-21-161,-1 19 0,3-19-160,-3 0-128,3 20-32,17-20-865,1 20-384,0-20-1698,0 0-9289</inkml:trace>
  <inkml:trace contextRef="#ctx0" brushRef="#br0" timeOffset="7933.4538">18024 7849 11082,'-20'0'1121,"20"0"449,-20 0-962,20 19 65,0 21 192,-20 0-385,20-1-288,0 2-96,0-2-64,0 1 0,20 0 96,0-20-31,0-20 95,0 0 32,-1 0-64,21-20-160,-20 0 0,1 0-160,-21 0-64,18 0-385,-18 0-384,20 20-32,-20 0-128,21 0 384,-1 20 1,0 0-321,-2 0 160,3-20 769,19 20 288,-20 0 1025,-1-20 480,-19 0 161,20 0-32,-20-20-385,0 0-480,0 0-256,0-20-65,0 21-320,-20-22-128,20 22-192,-19-1-416,19 0-769,0 0-1826,0 20-7303</inkml:trace>
  <inkml:trace contextRef="#ctx0" brushRef="#br0" timeOffset="8662.4954">18579 7510 12075,'0'20'64,"20"20"0,1 0 256,-21 0 417,20 20 448,-20-1-288,0 21-545,0-21-127,0 1-33,0 0 673,0-41-289,0 1 97,0-20-33,0 0 449,0 0-640,20-20-353,-20-19-64,0 18-32,0-18-256,19-1-449,1 20-480,-20 0 64,20 1 512,-20 19 257,20 0 192,-20 19 256,20 1 256,-20 20 65,0-20-33,0 19-256,19-18-128,1 18 32,0-19-128,0 20-160,0-20-129,19-20 257,-19 0 128,21 0-64,-3-20-64,-18 0 128,21 0 0,-23-19 0,3-2-32,-21 22 64,0-21-64,-21 20-32,3 0 64,-2 20-96,-21 0 0,21 20 32,-19 0 32,39 20 0,0-21 32,0 22-32,21-2 32,17 1 64,-18 0-64,21-20 96,-2-1-96,-19 2 64,20-21 288,-40 0 97,19-21-65,-19 2-160,0-1 65,0 0-193,0-20-64,0 20 0,0 0-128,0 1 32,20-1 31,-20-1 33,20 21 289,0 21 640,0-1 0,19-1-65,-19 1-447,0 0-161,19 20-288,-19-20-64,21 0-545,-21-1-864,0 2-1474,-20-21-10250</inkml:trace>
  <inkml:trace contextRef="#ctx0" brushRef="#br0" timeOffset="9210.5268">20406 7829 15086,'0'0'640,"0"0"-832,20 0 384,0 0 193,0 0 287,19 0-127,21 20-385,-1-20-96,-19 0 64,-1 19-64,-19-19-160,1 20-32,-21 0 128,0 0 32,-21 0 449,1 0 351,2 20-127,-3-1-64,1-19-289,0 20-128,20-20-64,20 20-32,0-21-63,1 2-162,17-2-415,3-19-289,-21 0-320,-20 0-865,0 0-3203,0-19-6181</inkml:trace>
  <inkml:trace contextRef="#ctx0" brushRef="#br0" timeOffset="9340.5342">20565 8047 13292,'-40'0'2306,"40"0"-1345,0 0 481,20 0-65,20 0-480,-1 0-705,22 0-192,-2 0-609,-1 0-480,-17 0-1922,18 0-9512</inkml:trace>
  <inkml:trace contextRef="#ctx0" brushRef="#br0" timeOffset="9635.551">21061 7829 2370,'0'0'13356,"0"-20"-12971,21 20 576,-1 0 160,18 20-673,23-20 65,-2 20-65,0-20 0,1 19 33,-1-19 31,-19 20-159,-1 0-257,-19-20-160,-20 20 128,0 0 64,-20-20 0,2 20 32,-23-1-192,21-19 128,-19 21-32,19-1-64,0-20-64,0 19-288,20-19-481,-20 20-256,20 0-576,-19-20-2179,19 20-9833</inkml:trace>
  <inkml:trace contextRef="#ctx0" brushRef="#br0" timeOffset="9831.5623">21776 8047 17872,'20'0'577,"-40"20"-641,-20-20 1089,1 20 224,-21 0-544,1 0-417,-2 0-256,22 0-128,-1 20-833,20-21-1089,20-19-2274</inkml:trace>
  <inkml:trace contextRef="#ctx0" brushRef="#br0" timeOffset="10292.5887">22450 7849 10313,'-20'0'929,"2"0"-801,-2 0 769,-1 0 352,-19 0-32,21 19-736,-21 21-97,20 0 417,0-1 32,20 2 32,0 18-257,40-19-255,0-20-129,-1 19 0,22-18 96,-2-21 289,0 0-1,1-21 1,-1 2-32,-19-21-97,1 20-256,-23-20 32,-18-19-95,-18 19-161,-23 0-96,-19 0 31,1 1-63,0-1-128,-2 40-1025,-18 0-1378,20 0-5669</inkml:trace>
  <inkml:trace contextRef="#ctx0" brushRef="#br0" timeOffset="12491.7145">9011 7690 13548,'-39'0'225,"-1"0"-129,19 20-192,-17 0 160,17 19 320,1 1 96,0 19-287,20 1-97,20-1 64,0 1 512,21-20-63,-2 0-257,21 0-63,-1-21-1,0-19 288,21 0 129,-21-19 32,0-1-225,2-20-223,-23 0-97,-17-19-96,-21 19-32,0 0-32,-21-20-96,-37 21 32,-1 19-96,-2-20 96,-18 20 32,0 20-128,19 0 224,1 40-32,18-20-128,23 20 128,18-1 0,0-19 64,18 20 0,23-20-32,18-1-32,1 2 0,-1-1-256,1-20 384,-1 0-1281,-18 0-480,18 0-2435</inkml:trace>
  <inkml:trace contextRef="#ctx0" brushRef="#br0" timeOffset="12672.7248">9488 7670 17584,'20'0'1377,"-1"0"-992,21 0 672,0-20-256,19 20 63,-18 0-511,18-21-385,-19 21-641,-21 0-704,21 0-321,-20 0-1921,-20 0-7047</inkml:trace>
  <inkml:trace contextRef="#ctx0" brushRef="#br0" timeOffset="12808.7326">9725 7629 8744,'-38'41'5445,"38"-1"-5093,0-20 1346,0 19-481,0 1-640,0-20-353,20 19-256,-2 1-545,2-20-1152,1 20-2243,-1-40-7847</inkml:trace>
  <inkml:trace contextRef="#ctx0" brushRef="#br0" timeOffset="13018.7446">9964 7789 16719,'20'20'1602,"-20"0"-705,39 0 160,-19 19-96,20-19-481,-1 0-320,1 0-128,1 19-256,-2-18-417,1-1-255,-1-20-1026,-19 0-2595</inkml:trace>
  <inkml:trace contextRef="#ctx0" brushRef="#br0" timeOffset="13192.7546">10262 7829 9513,'-59'39'5893,"18"1"-5509,21 0 1122,0-1-513,-19 2-513,19-2-352,20-19-448,0 20-801,20-40-1025,19 20-2210</inkml:trace>
  <inkml:trace contextRef="#ctx0" brushRef="#br0" timeOffset="13623.7792">10818 7670 11370,'0'0'1217,"0"0"65,0 0 1152,0 0-897,-20 20-416,20-20-448,20 20-289,-20 0 1,19-20 127,21 19-127,-20 1-289,19 0 64,22 0-128,-23-20 96,3 20 32,18-20-64,-19 0 64,0 20-63,-20-20 31,-1 0-160,-19 0-32,0 19 32,-19-19 96,-21 0-128,0 20 64,1 0 96,-22-20-160,23 20 160,-3 0-128,21 0 32,-19-1-96,-1 2-801,20-1-609,0-1-960,20 1-4837</inkml:trace>
  <inkml:trace contextRef="#ctx0" brushRef="#br0" timeOffset="13842.7918">11434 7908 18641,'18'0'-32,"-36"0"96,-23 20 289,-17 0-65,-3 19 481,-18-18-289,19-1-576,21 19-705,-2-19-480,21 0-865,2-20-4260</inkml:trace>
  <inkml:trace contextRef="#ctx0" brushRef="#br0" timeOffset="14194.8119">11691 7868 13100,'79'-59'192,"-59"39"385,0 20 1376,-20-20-575,-20 20-577,-20 20-481,1 0-288,19 20 96,-20-1 352,21 1-159,19 0-161,19 0-96,1-1 0,0-19 0,20 0-32,19 0 64,-18-20-32,-3 0 32,23-20 32,-22 0-63,1 0 63,-20-19 448,0 18-95,-20-38-289,0 19-288,-40-19-64,0 19-353,-19 0 257,-2 1 256,-18 19-96,0 20-128,20 20-1890,-21-20-5349</inkml:trace>
  <inkml:trace contextRef="#ctx0" brushRef="#br0" timeOffset="15427.8824">16773 8644 11434,'0'99'417,"20"-20"319,0 21-159,-20-1 608,0 1-288,0-1-385,0-20-63,0 1 63,0-41-95,0-18 95,0-2 225,0-19 224,0-19-353,0-2-479,19-18-33,-19-1-96,0 0-32,20 1-161,0-1-319,1 0-225,19 20 193,-22 0 319,23 20 193,-21 0 161,0 20-1,-20 20 96,19 0-128,-19-1 0,0 1-96,0 0-256,0-1-513,0-19-1057,20 1-1601,-20-2-3908</inkml:trace>
  <inkml:trace contextRef="#ctx0" brushRef="#br0" timeOffset="15781.9027">17269 9200 14253,'-20'40'1089,"1"-1"-897,19 1 609,0 0-160,0-1-161,39 2-96,-19-22-191,39 1-65,-18 0 224,18-20 96,-19 0-63,0-20-97,-1 0-288,-19 1 64,-20-22 32,0 22-256,-20-1-160,-19-20-225,-1 20-223,-19 20 223,19 0 353,-1 0 256,23 0 64,-2 20 96,20 0 0,0 0 161,20 0-97,18-20-64,3 19-256,-2 1-160,1-20-545,19 0-896,-19 0-3012</inkml:trace>
  <inkml:trace contextRef="#ctx0" brushRef="#br0" timeOffset="16011.9158">17846 8763 14349,'-20'59'1377,"0"-19"-1281,0 20 801,20-1 673,-21 1-129,21-1-672,21 1-545,-1 0-256,0-1-192,19-19-193,1-20-479,0 0-129,-1-20-609,1 0-1024,-20-20-2595</inkml:trace>
  <inkml:trace contextRef="#ctx0" brushRef="#br0" timeOffset="16163.9245">18024 9081 11530,'0'0'1314,"20"19"-610,-1 2 770,21 18-449,1-19-321,-3 0-479,23 0-161,-22 0-353,1 0-1024,19-20-1313,-39 0-2627</inkml:trace>
  <inkml:trace contextRef="#ctx0" brushRef="#br0" timeOffset="16292.9319">18381 9121 9480,'-59'0'2755,"39"0"-2595,-21 19-64,3 21 513,18 0 448,-1-20-833,1 19-672,2 1-2115,18-20-3875</inkml:trace>
  <inkml:trace contextRef="#ctx0" brushRef="#br0" timeOffset="16530.9455">18441 8842 13196,'100'60'1698,"-62"-21"287,3 21 194,-21-20-706,0 19-320,-20 1-608,0-20-385,-20 20-96,0-21-32,-1 1-160,1-20-321,0 0-544,2-1-800,18-19-2211</inkml:trace>
  <inkml:trace contextRef="#ctx0" brushRef="#br0" timeOffset="16726.9567">18778 9041 14061,'20'0'2434,"0"0"-2017,0 0 1729,19 0-161,1 0-671,19 0-706,-19 0-544,19 0-480,-38 0-1250,-1 0-1537,-20 20-9577</inkml:trace>
  <inkml:trace contextRef="#ctx0" brushRef="#br0" timeOffset="16855.9641">18897 9140 11787,'-20'20'4708,"20"0"-4452,20-20 1826,0 0-192,0 0-1153,19 0-609,1-20-673,1 20-1056,-23 0-3460</inkml:trace>
  <inkml:trace contextRef="#ctx0" brushRef="#br0" timeOffset="17468.9991">19492 8981 10602,'41'0'2146,"-21"-19"-1858,0 19 1890,-1 0-448,-19 0-866,20 0-383,-20 0-385,-20 0 0,1 19 64,-1 21-128,-20-20-32,1 20-32,19 0-64,0-1-128,-1-19 128,21 0 0,21-20 96,-1 0 128,0 0 0,19-20 96,1 0 32,-1-19 257,1-1-1,-20 20-319,0-20-161,-20 20-161,0 20-127,19 0-416,-19 20 383,0 20 97,20 20 0,-20-1 192,20 21 0,-20-21 96,20 1 96,-20 0 321,0-1 159,-20-19 449,0-20 225,0 0-65,-19 0-32,19-1-576,-39-19-385,19 0-320,-1-19-32,23 19-641,-2-20-800,0 0-833,20-21-577,0 22-3459</inkml:trace>
  <inkml:trace contextRef="#ctx0" brushRef="#br0" timeOffset="17715.0131">20108 8862 448,'40'-40'17392,"-20"21"-17039,-20 19-65,0-20 1089,0 40-800,-20-20-257,20 39 97,-20 1 31,0 0 64,0 19 225,20 1-352,-19-1-257,19 1-128,0 0-32,19-1-257,1-19-543,0-20-514,20 0-159,-1 0-801,1-20-5029</inkml:trace>
  <inkml:trace contextRef="#ctx0" brushRef="#br0" timeOffset="18104.0354">20585 8822 16591,'-60'80'160,"21"-41"1,19 21 1024,0 20-321,0-21-383,20 1-353,20 0-64,20-21-64,-1-19-96,1 0 64,19-20-32,2 0 64,-2-20 0,-19 0 192,-1-19 289,1-1 159,-20 0-384,-20 0-192,0 0-64,-40 1-192,20-1-256,-39 0-97,18 40 193,-18-19-225,19 19 193,1 19 384,19 1-96,0 0 96,20 20 224,20-20 321,0 20-65,39-21-416,-18 1-32,18 0-64,-1-20-192,-17 0-96,-1 0-609,-21 0-1057,1-20-2722</inkml:trace>
  <inkml:trace contextRef="#ctx0" brushRef="#br0" timeOffset="18271.045">21041 8803 16335,'61'0'833,"-23"0"480,3 19 385,-21-19-1090,-1 0-544,1 20-256,0-20-1025,-20 0-769,-20 0-2947</inkml:trace>
  <inkml:trace contextRef="#ctx0" brushRef="#br0" timeOffset="18414.0531">21201 8803 13612,'0'39'1538,"0"-19"-545,0 20 1441,0-1-480,-20 1-833,20 0-1025,0 20-320,0-20-833,0-21-256,0 21-929,20-20-4325</inkml:trace>
  <inkml:trace contextRef="#ctx0" brushRef="#br0" timeOffset="18638.066">21438 9041 16463,'40'59'1025,"-19"-19"64,17-20 865,3 20-769,-3-20-801,23 0-255,-22 0-129,1-20-449,-20 19-576,0-19-352,-1 0-993,-19-19-2659,0 19-4004</inkml:trace>
  <inkml:trace contextRef="#ctx0" brushRef="#br0" timeOffset="18812.076">21815 8981 17712,'-59'80'929,"19"-20"737,-19-1 1216,0-19-1280,18 19-1314,1-19-288,22 0-320,-3-20-833,21 19-1474,-20-18-1889</inkml:trace>
  <inkml:trace contextRef="#ctx0" brushRef="#br0" timeOffset="19295.1036">21120 8882 8039,'20'-20'1474,"1"20"1056,-1 0 289,0 0-994,19 0-415,21 0-449,-1-20-417,0 20-256,1 0-95,-21 0-258,1 0-703,-19 0-1250,-21 0-5541</inkml:trace>
  <inkml:trace contextRef="#ctx0" brushRef="#br0" timeOffset="24969.4282">17111 11425 8712,'0'-19'1249,"-20"19"417,0-20-97,0 20-800,1 0-353,-21 0-128,-1 20-192,3-1 1,18 21 95,-1-19-32,1-2-160,20 21 32,0-20 32,41 0-32,-21-20 64,18 0 64,23 0 32,-22-20 193,21 0-65,-21 1-64,-19-2 193,0 2-97,0-21-288,-20 19-32,0 2-64,0 19-32,-20 0-192,20 19 96,0 2 96,0 19 128,0 19-64,0-19 64,20 20 0,0-21 32,-1 21 64,-19-21 224,20 1 129,-20 0 160,0-20 63,-20-1 257,1-19-256,-1 21-161,0-21-383,-20-21-65,1 21-64,-21-19-192,41-1-385,-21 0-416,20-20 32,-1 20-480,21-19-577,0 19-1249,21-20-3331</inkml:trace>
  <inkml:trace contextRef="#ctx0" brushRef="#br0" timeOffset="25243.4438">17488 11188 7719,'59'-60'384,"-59"40"993,0 0 1090,-19 20-834,19 0-31,-20 20-289,0 20-352,0 0 64,20 19-64,0 0-224,0 1-353,0-1-96,0 2-96,20-21-95,0 19-33,0-39-289,-1 20-223,21-21-97,-20-19-319,19 0-450,-19 0-1248,20-19-2275,-19-1-4740</inkml:trace>
  <inkml:trace contextRef="#ctx0" brushRef="#br0" timeOffset="25568.4624">17765 11247 14157,'0'20'1089,"21"-20"-961,-1 20 609,0-20-97,19 0 225,-19 19-256,20 1-289,-20-20 32,-1 0-223,-19 20-97,20-20-32,-40 20 96,20-20-96,-19 20 32,-1 0 0,0-1 64,0 2 0,20-2 192,0 2-32,20-2 193,0-19 31,0 21-223,19-2 95,-19-19-128,20 20-128,-21-20-96,1 0-160,0 20-320,-20-20-866,0 0-447,0 0-1122,-40 0-2787,21 0-383</inkml:trace>
  <inkml:trace contextRef="#ctx0" brushRef="#br0" timeOffset="25683.469">17905 11505 2978,'-59'-40'7976,"59"21"-4549,0-2-1121,0 21-960,19 0-706,1 0-448,20-19-320,-20 19-544,19 19-1090,-19-19-1601,0 0-6054</inkml:trace>
  <inkml:trace contextRef="#ctx0" brushRef="#br0" timeOffset="25950.4843">18103 11088 12075,'41'0'1569,"-3"20"321,-17 20 128,19-20-480,-1 19 127,1 1-384,-1 0-352,-19 19-128,20-19-513,-40-1-160,0 1-160,0 0 96,-20-19-160,0-2-224,0 1 0,1 0-353,-1 0-544,0-20-577,20 0-1281,0 0-8776</inkml:trace>
  <inkml:trace contextRef="#ctx0" brushRef="#br0" timeOffset="26563.5189">19075 11267 12716,'21'-20'960,"-21"20"-799,-21 0 1248,21 20-993,-18-20-352,-23 20-64,21-1-64,-18 1 32,17-20 96,-19 20-32,20 0 129,-19-20 479,19 20 353,20-20-192,-20 0-96,20 20-97,20-20-31,0 19-257,0-19-160,39 21 0,-18-21-64,17 0-320,-17 0-352,18 19 223,-39-19-223,0 21-161,-1-21-320,-19 19-1121,0-19-1538,0 0-5284</inkml:trace>
  <inkml:trace contextRef="#ctx0" brushRef="#br0" timeOffset="27176.5544">19612 11306 10698,'40'-39'896,"-40"19"-543,0 20 1088,0 0-640,-20 20-32,0 0 448,0 19-480,1 1-257,19 19-256,0-19-128,0 0 32,19 0-128,21 0 96,0-20 65,19-20 63,0 0 320,2 0-191,-3-40 159,-17 20 225,18-20 128,-39 0 0,0 21-33,-20-21-415,-40 0-321,1 0-160,-1 1-128,-19 39-513,-2-20-961,-18 40-960,20-20-4933</inkml:trace>
  <inkml:trace contextRef="#ctx0" brushRef="#br0" timeOffset="27847.5928">16933 12499 11370,'18'19'2371,"-18"2"-2628,0 18 289,0-19-32,0 20 96,21-1-32,-21 1-32,20-20 33,0 19 127,19-39 352,1 20-31,-20-20 255,19 0 1,-19-20-160,0 20-225,0-19-320,-20-1-128,0 20-32,0-20-128,0 20-225,0 0-31,0 0-129,0 20-31,20-20-33,-1 0 0,21 20 353,1-20 416,-3 0 801,-17 0 769,19-20-193,-21 20-224,1-20-96,-20 0-32,0 0-768,-20 0-417,1 1-801,-21-1-416,19 0-417,1 0-1857,2 20-8264</inkml:trace>
  <inkml:trace contextRef="#ctx0" brushRef="#br0" timeOffset="28244.6154">17567 12200 12139,'0'-19'256,"20"19"-960,0 19 736,0 1 288,-1 20 353,1 19 255,0 1 354,0-20-225,-20 20-449,0-21-480,0-18-96,0 18 96,21 21 65,-21-41 351,0 21 161,0-40-97,0 20 129,0-20-481,0-20-128,18 0-95,-18 0-33,20 1 96,1-1-160,-21-20 96,20 20-96,0-20 64,-20 21-65,20 19 226,-20 0-1,19 19-32,-19-19-128,0 40-96,20-20-160,-20 20-481,0-1-512,20-19-737,0 0-1473,0 20-9001</inkml:trace>
  <inkml:trace contextRef="#ctx0" brushRef="#br0" timeOffset="28721.6428">18044 12618 12203,'0'-20'-64,"0"20"929,0 20 1473,19-20-1473,1 0-449,0 0 161,21 0 288,-23 0-161,23-20-351,-21 0-321,0 0 64,-20 1 32,0 19-448,-20-21-385,20 2-128,-41 19-160,21 0 353,2 0 479,-3 0-127,1 40-352,20-21 415,0 21-127,0-20 192,20 19-32,19 1 96,-19-20 96,1 0 96,19 0 384,-22-20 193,-18 19 288,21-19 0,-21 0-769,0 0 0,0 0 96,0-19 0,0-1-191,0 0-162,20 20 162,-20-40-161,20 20 31,0 1 66,-1-1 415,1 20 193,0-20-545,0 20 160,0 20-128,-20 0-32,19-1-64,1 1 32,-20 0-96,20 20-256,-20-20-641,0-1-929,20 1-3331</inkml:trace>
  <inkml:trace contextRef="#ctx0" brushRef="#br0" timeOffset="29759.7022">19454 12379 11723,'0'0'0,"0"0"-1378,0 0 610,0 0-65,0 20 64,-20-20 128,20 20 257,0-20 544,0 0 929,0 0 481,0 0 31,0 0 65,0-20 160,0 20-289,0 0-320,0 0-160,0 0-64,0 0-96,0 0 32,0-20-128,0 20-385,0 0-224,20 0-192,18-19 32,-17 19-64,39 0 64,-21 0-32,21 0 0,-21 0 0,1 0-32,-1 19 32,1-19-64,-19 20 0,-21 0 0,0-20-32,0 19 96,-21 2 0,1-21 32,20 40-96,-39-21 32,19 21-192,-20 0-129,20 0-127,-19-1 672,39 1-224,-20 0 32,40-21 32,-20 1 96,39 1-160,-19-1 128,0-20-32,20-20-640,-21 20-513,21-21-417,-19 21-1056,-21-20-5189</inkml:trace>
  <inkml:trace contextRef="#ctx0" brushRef="#br0" timeOffset="29924.7116">19553 12638 17872,'-40'0'833,"40"0"-416,0-20 1152,20 20-704,0 0-449,19 0-352,1-20-32,0 20-768,-1 0-994,1 0-1761</inkml:trace>
  <inkml:trace contextRef="#ctx0" brushRef="#br0" timeOffset="30473.743">20525 12339 12651,'20'21'1890,"-20"-21"-609,0 19-95,0-19-674,0 20-320,-20 0 129,0-1-33,1 2-224,-1 19 32,0-21 0,-20 2 32,21 18 289,-21-19 63,20-20-96,-1 20 97,3-20-33,-2 0-223,20 0 31,20 20 96,-2-20-320,3 0 96,19 19-160,-1-19 64,21 20-64,-1 0-160,-19 0-288,-1 0-321,1 0-288,-20-20-513,1 19-1056,-21-19-4869</inkml:trace>
  <inkml:trace contextRef="#ctx0" brushRef="#br0" timeOffset="31843.8214">20347 11406 14990,'0'19'1217,"-20"-19"-993,20 21 1185,20-21 225,-20 19-897,0-19-641,20 0-32,-20 0-320,20 21-737,-20-21-1153,19-21-5574</inkml:trace>
  <inkml:trace contextRef="#ctx0" brushRef="#br0" timeOffset="32260.8452">20744 11188 13773,'58'-20'896,"-37"0"-127,19 20 1601,-20-20-1120,-20 20-866,0 0-416,0 0-128,-40 0-32,20 0-1,-19 20 1,-1 0 0,19 0 96,1-20 32,20 39 32,0-19 32,20 0 32,-20 19 0,41-19 0,-21 20-96,-2-20 96,3 0 96,-1-1-128,0-19 256,0 21 225,-20-21 31,0 0 321,0 0 96,-20 19-257,0-19-95,0 0-129,-1 0-191,3 0-161,-2 0 64,0 21-192,-1-21 64,1 0-224,2 19 128,-3-19-673,21 21-1025,0-21-896,0 19-7111</inkml:trace>
  <inkml:trace contextRef="#ctx0" brushRef="#br0" timeOffset="34078.9492">21339 12438 14381,'0'0'577,"-39"-19"576,19 19-609,0 19-223,0-19-289,0 21-32,1-1 64,-1 19 128,0 1-32,-1 0-32,21 0-128,0-1 64,21-19-32,19 20-320,-1-20 480,21-1-192,-1-19-32,0 0 224,1 0-64,-21-19 161,22-1 543,-23-20 290,3 0 95,-21 1-417,-20-1-191,0 1-257,-40-21-127,1 0-257,-22 20-65,-18 21-383,20 19-673,19 0-1089,0 19-1442</inkml:trace>
  <inkml:trace contextRef="#ctx0" brushRef="#br0" timeOffset="35394.0243">9110 11684 10217,'0'-20'2434,"20"1"-1697,-20-1 128,0 20 128,-20-20-320,1 20-385,-1 0-224,0 0-96,-20 20 32,21 0 96,-21 19 64,20 21-64,-1-1-96,21 1 0,0 0 32,21 19-64,19-19 32,-1-21 64,1 1 32,39-20 32,-19 0 1,19-20 127,1-20 128,-22-20-31,3 0-193,-2-19-64,-39 19 32,-20 0-32,0-19 288,-20 19-159,-19 20-193,-1-20-64,-19 21-32,-22-1-1,2 20-319,0 0 544,39 20-192,-19-1 128,39 1 32,20 0 33,0 20-65,20-20-128,39-1-257,-19 2 193,19-2-352,22-19-33,-22 0-383,-1 0-1058,3-19-2595</inkml:trace>
  <inkml:trace contextRef="#ctx0" brushRef="#br0" timeOffset="35560.0338">9567 11605 14541,'40'-20'2403,"-1"20"-2115,2-20 545,-3 0-321,3 20-416,-1 0-64,-1 0-801,1 0-1761,-20 0-4645</inkml:trace>
  <inkml:trace contextRef="#ctx0" brushRef="#br0" timeOffset="35711.0426">9845 11545 14798,'-20'20'1121,"20"0"-513,0 0 1026,0 20-641,0-21-577,0 21-448,20 20-641,-20-21-1088,20 1-2531,-20 0-4965</inkml:trace>
  <inkml:trace contextRef="#ctx0" brushRef="#br0" timeOffset="36020.0602">10302 11625 10954,'0'39'2402,"-20"-19"-3139,-20 0 834,1 20 735,-2-20 610,1-1-353,22 1 160,-23 0-192,21 0 32,20-20-320,0 20-321,20 0 193,21-20-289,-3 19 32,23 2-191,-2-2-97,0 21-32,1-20-96,-20 0-289,-1-20-31,-19 20-224,0 0-129,-20-20-640,0 19-673,0-19-1666,-20 0-5476</inkml:trace>
  <inkml:trace contextRef="#ctx0" brushRef="#br0" timeOffset="36779.1035">9905 11803 224,'0'0'3235,"0"0"-1153,0 0 448,0 0 1,0 0-546,0 0-287,0 0 0,0 0-577,0 0-160,0 20 64,19-20-321,1 20-223,0 0-193,0 0-288,0-1 0,19 2-416,-19-2-417,21-19-929,-3 19-1985,-18-19-10057</inkml:trace>
  <inkml:trace contextRef="#ctx0" brushRef="#br0" timeOffset="37038.1185">10242 11684 12940,'0'20'2402,"0"-20"-2146,-21 20 1122,3 0-33,-23 19-256,1-19-352,1 40-225,-21-21-31,21 20-33,-21-18-192,21-1-320,19-1-320,0-19-321,0 0-448,20 0-833,20-20-2754</inkml:trace>
  <inkml:trace contextRef="#ctx0" brushRef="#br0" timeOffset="37384.1382">11135 11764 15438,'20'0'1313,"-20"0"-1377,-20 19 929,1-19-224,-21 20-257,-1 0-288,3 0 64,-23 0-64,22-20 225,-1 20-97,20-1 0,1 2-96,19-2 0,0 0 385,19-19 256,21 21-321,0-1-192,19-20-288,0 20 160,2 0-160,-2-20-96,-19 20-705,0-1-416,-1 1-1025,-19 0-3299</inkml:trace>
  <inkml:trace contextRef="#ctx0" brushRef="#br0" timeOffset="37759.1596">11831 11803 16976,'18'0'256,"-18"-20"-416,0 20 160,-18 0 32,-3 20-32,1-20-64,0 40 0,0 0 96,20 0 0,0-2-32,20 23 32,0-21 32,21-21-64,-3 1 160,23 0 64,-2 0 321,1-20 512,-1-20-225,20 20-415,-18-40 576,-2 21-289,-39-21 97,0 0 192,-20 0-961,-40 0-64,-1 1-160,-38-21-192,0 21-321,0 19 64,-20 20-95,38 0-1058,-18 0-4004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2:03.4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9051 4471 6598,'-20'0'2338,"20"0"-448,0 0-417,-20 0-448,20 0 609,0 0-65,0 0-640,0 0-352,0 0 319,20 19 1,-20-19-256,40 0-65,-20 20-127,19-20-65,21 0-192,-1 0-128,0-20 1,-18 20-65,-1 0-65,-1 0-191,1-19-480,-20 19-450,-20 0-95,20 0-513,-20 0-1473,-20-20-7078</inkml:trace>
  <inkml:trace contextRef="#ctx0" brushRef="#br0" timeOffset="252.0144">9249 4371 11787,'20'20'-257,"1"-20"418,-3 0 287,2 0 609,1 0 416,19 0-736,-1 20-449,-19 0-95,20-20 191,-20 20 32,-1 0-224,1-1-127,0 1-33,-20 0 0,0 0 32,-20 0 64,0 0 0,1-1-32,-1 2-64,-20-2-32,20-19-224,-1 20-801,-17 0-3459</inkml:trace>
  <inkml:trace contextRef="#ctx0" brushRef="#br0" timeOffset="17496.0007">14669 5027 6950,'0'0'1506,"20"0"-161,-20-20 160,0 20 129,0 0-161,0 0-448,0 0-544,0 0-97,0 0 128,0 20 33,0-20-193,0 20 1,0 0-97,-20 0 64,20 0-96,-20 20 65,20-21-129,-20 22 32,0-2-64,20 0-32,-19-18-64,-1 18 32,20-19-64,-20-1-32,20 2-32,0-1-160,-20-20-128,20 20-321,0-20-288,0 0-224,0 0-833,0 0-1665,0 0-4101</inkml:trace>
  <inkml:trace contextRef="#ctx0" brushRef="#br0" timeOffset="18931.0828">14868 5087 256,'0'0'2146,"0"0"-385,0 0-31,20-20 256,-20 20-64,0 0-353,0 0-512,0 0 32,19 0-96,-19 0-64,0 0-192,0 0-321,-19 0-224,19 20 321,0 0 31,-20 20 33,0-1-129,20 1 129,-21 0-225,1 0-256,2-1 0,18 0-64,-20-18-32,20-1-512,0 0-1314,0-20-3106</inkml:trace>
  <inkml:trace contextRef="#ctx0" brushRef="#br0" timeOffset="21266.2163">13756 5941 32,'0'20'13580,"0"-20"-13451,0 0 223,20 0 705,-1 0-256,1 0-321,0 0-320,21 0-192,-23 0-224,2 0-225,0 0-1248,-20 0-3044</inkml:trace>
  <inkml:trace contextRef="#ctx0" brushRef="#br0" timeOffset="21690.2406">14034 5742 11274,'20'-19'1153,"-20"-1"161,20 20 479,-1 0-736,21 0-192,-20 0-192,0 0-641,19 0-64,-39 0 96,20 20-128,0-1 64,-20 1 0,0 1-96,0-1 96,0-1-97,-20 1 97,20-1-64,-20-19 32,20 21-96,0-21 32,20 20 96,0-20 0,0 19 0,-1-19 64,21 20-128,-19 0 64,-1 0 96,-2 0-192,-18 0 64,0-1 64,-18 1 64,-23 0 32,1 0 97,21 0-65,-21 0-96,0-20-64,21 0-64,-1 0-321,20 0-159,0-20-1026,0 20-2690</inkml:trace>
  <inkml:trace contextRef="#ctx0" brushRef="#br0" timeOffset="22506.2873">16893 5126 10473,'0'0'1474,"0"0"-609,0 0 672,0 0-672,0 0 288,0 21-128,20-2-256,-20 22 31,20-22 33,-20 21-256,0 0-193,0-20-288,18 19 64,-18 1-160,0-20-32,0 0-224,0-1-417,0-19-319,21 0-97,-21 0-289,20-19-1248,-20-1-1218,20 0-2818</inkml:trace>
  <inkml:trace contextRef="#ctx0" brushRef="#br0" timeOffset="22678.2971">17071 5166 12203,'20'-19'1570,"0"19"-578,-20 0 450,0 0-481,0 19-64,0 1-385,20 20-256,-20-20-128,0 19-63,-20 2-1,20-2-193,0 1-511,0 0-802,0-21-1729,20 21-5605</inkml:trace>
  <inkml:trace contextRef="#ctx0" brushRef="#br0" timeOffset="23529.3458">17091 5861 6758,'0'0'416,"0"0"129,0 0 1985,0 0-640,0 0-288,0 0-481,0 0-449,0 0 97,0 0-64,0 0-193,0 21 65,0-21 127,0 20 193,0-1-320,0 21 95,0-20-319,20 20-65,-20-21-160,0 1-64,20 0-160,-1 0-32,-19 0-224,20-20-449,-20 0-865,0 0-1857,0 0-11690</inkml:trace>
  <inkml:trace contextRef="#ctx0" brushRef="#br0" timeOffset="24302.39">19989 5166 10730,'0'0'800,"-19"0"193,19-19 1442,0 19-994,0 19-608,0-19-161,19 20-95,1 1 64,-20 18-33,20-19-159,0 20 31,0-1-288,-1-19-256,1 20 224,-20-20-256,20 0-384,0-1-449,-20 1-480,20-20-673,-20 0-1634,0 0-4772</inkml:trace>
  <inkml:trace contextRef="#ctx0" brushRef="#br0" timeOffset="24513.4021">20187 5186 12908,'0'0'1761,"0"0"-1568,0 21 1536,20-2-31,-20 21-417,0-21-576,20 22-513,0-2-64,1-20 32,-21 22-224,20-21-384,-2 19-449,-18-19-128,21 0-513,-21 0-1472,0-20-6535</inkml:trace>
  <inkml:trace contextRef="#ctx0" brushRef="#br0" timeOffset="25210.4419">20227 6021 11530,'0'0'2146,"0"0"-1153,0 0 1410,0 0-610,0 0-608,0 0-384,0 19-96,0 1 64,0 0 31,0 20-159,0 0-96,0 0-385,0-1-32,20 1-96,-20 0 32,21-21-288,-21 2-129,20-1-640,-2-1-896,-18-19-1058,0 0-2626</inkml:trace>
  <inkml:trace contextRef="#ctx0" brushRef="#br0" timeOffset="31656.8107">16654 1589 13741,'0'-19'640,"0"-1"1314,0-1-673,0 2-224,0 19-384,0-20-417,-20 20-448,20 0-32,-19 20-97,-1-1 97,0 22 160,0-2 64,-1 21-128,3-21 64,18 21 128,0 0-160,18-1 128,23-18-32,-1-22 96,39 1 160,-20 0-32,1-20 129,-21-20-129,2 0-32,-21 1 64,0-1-256,-2-1 193,3-19-1,-21 2-96,0-3-96,-21 1 64,-17-19-96,-3 19-64,1 20 64,-19 0-128,0 1 192,19 19-192,0 0 63,1 19 65,19 21-96,20-20 64,0 20 64,20-21 128,0 21-160,19-20 128,21 0-64,-21 1-64,1-2-288,-1-19-737,1 0-1121,-19 0-2851</inkml:trace>
  <inkml:trace contextRef="#ctx0" brushRef="#br0" timeOffset="31858.8222">17150 1589 15342,'0'20'3075,"0"-20"-3107,20 0 1409,0 0-800,0 0-353,0 0-256,-1 0-96,21 0-1410,-19 0-1857,17 0-9545</inkml:trace>
  <inkml:trace contextRef="#ctx0" brushRef="#br0" timeOffset="31988.8296">17269 1669 6053,'-39'59'10442,"39"-39"-10346,0 0 641,19 0-353,1-20 1,0 0-385,1 21-1986,17-21-9994</inkml:trace>
  <inkml:trace contextRef="#ctx0" brushRef="#br0" timeOffset="32522.8602">17846 715 13004,'0'-20'704,"-20"1"674,20 19-417,0 0-225,0 0-159,0-21-225,20 21-95,-1 0-290,21 0-223,0 0 416,-1-19-640,1 19-673,-20 0-577,19 0-1697,-19-20-5253</inkml:trace>
  <inkml:trace contextRef="#ctx0" brushRef="#br0" timeOffset="32975.8861">17905 655 10057,'0'21'32,"0"-2"673,0-19 672,20 20-480,-20 0 480,20 0-224,-1 19-448,1 1-321,0 1-127,20 17-33,-40 22 32,19 0-128,-19 19 32,0 0 353,0 1-33,0 19 97,20-20-129,-20 0-31,0-19-65,0 19 0,0 21-160,0-41-31,0 20-97,0-19 0,-20-21-160,20 21 96,-19-20 32,19-1 64,-20-19-32,0-1 352,20 2 33,0-22-1,0 1-128,0-20-63,0 20-97,0-20 128,20 0-32,0 0 0,19 0-288,1 19 64,-19-19 33,17 0 31,3 0-64,-3 0-192,3 0-193,-1 0-544,-21 0-672,1 0-545,-20-19-1313,0 19-8425</inkml:trace>
  <inkml:trace contextRef="#ctx0" brushRef="#br0" timeOffset="33618.9229">18480 933 13805,'-20'0'672,"20"0"609,-19-19-224,19 19-64,0 0 128,0 0-512,0 0-97,19 0-127,-19 19-353,40-19 0,-20 0-384,1 0-834,17 0-896,-18 0-2370,1 0-7974</inkml:trace>
  <inkml:trace contextRef="#ctx0" brushRef="#br0" timeOffset="33971.943">18719 676 12203,'0'-21'2082,"0"2"-1666,20 19 866,0-20-386,-1 20-95,21 0-64,0 0-385,-1 0-352,1 0-96,-1 20 96,1-1-192,1 2-96,-41-2-33,0 1 65,0 20 128,0-1 160,-20 1-96,-1-20 128,21 1-128,0-2 96,0 1 32,0-1-96,21-19 96,-21 20-64,20-20 0,-2 21 0,-18-21-32,0 20 64,0-20 32,0 19 0,-38-19 32,17 0-64,-19 20-160,1-20-544,19 0-2916</inkml:trace>
  <inkml:trace contextRef="#ctx0" brushRef="#br0" timeOffset="34656.9823">18759 1669 9833,'0'-20'3940,"0"0"-2467,0 20 449,0 0-993,0 0-257,0 0 289,0 0-32,0 40-352,0-20-321,0-1-96,0 21 64,19-20-320,-19 21 64,0-22-384,0 21-129,20 0-416,-20-20-640,20-1-2563</inkml:trace>
  <inkml:trace contextRef="#ctx0" brushRef="#br0" timeOffset="35121.0088">18838 2305 11242,'0'0'1281,"0"0"-864,0 0 1408,0 0-223,0 0-257,0 0-384,0 0-192,0 19 32,0-19-65,0 40-127,0-19-385,0 18-128,20-19-64,-20 0-448,19-1-129,-19 1-1056,20 0-1058,0 0-3426</inkml:trace>
  <inkml:trace contextRef="#ctx0" brushRef="#br0" timeOffset="36099.0646">19314 476 10249,'-20'0'224,"0"0"833,20 0 609,0 0 0,0 0-385,0-19-641,0 19-255,0 0-33,20 0-128,0 0 1,-20 0 31,20 0-96,0 0 32,-1 19-128,21-19-64,-19 21 0,19-21 0,-22 20-32,23-20 32,-21 0-32,-20 0-64,20 19 96,-20-19 0,19 20 0,-19 0 32,0 20-32,0-20 0,0 39 32,0 1-96,0 0 64,20 19-32,-20 1-32,0-2 96,0 2-32,0 0 128,20-1-224,-20 1 32,0 0 192,0-2-256,0 2 224,0 0-96,-20-1-32,20 0 64,0 21-96,0-20-32,20-1 96,-20 0 0,20-39 0,-20 21 0,20-23 0,-1 2-64,-19 0 32,0 0 128,20-20-128,-20 19-256,0-19 191,0 20 322,0-20-225,0-1 32,0 1 128,0 1-192,0-2 32,0 1 224,0-20-64,0 20-96,0-20 64,0 19-96,0-19 225,0 0-65,0 21 96,20-21 161,-20 0 31,0 0 257,0 0 95,-20 0-255,20 0-129,-20 0-127,20 0-97,-19 0-160,-1 0-64,-20 0-192,20 0-193,-19 0-95,-1 0-97,1 0-736,-1 0-1377,19 0-5286</inkml:trace>
  <inkml:trace contextRef="#ctx0" brushRef="#br0" timeOffset="40725.3293">17249 1828 2306,'0'0'1057,"0"0"-160,0 0 384,0 0-480,0 0-1,0 0-63,0 0 224,20 0 352,-20 0 161,0 0-1,0 0-128,0 0-64,0 0-320,0-19-192,0 19-96,0 0 31,0 0-191,0 0-129,0 0-320,0 0 32,0 0 97,20 0-65,1 0-96,-1 0-64,-2 0-64,23 0-513,-21 0-96,0 0-288,-1 0-864,1 0-2660</inkml:trace>
  <inkml:trace contextRef="#ctx0" brushRef="#br0" timeOffset="41194.3562">17210 1629 5028,'-20'20'1858,"20"-20"1185,0 0-705,0 0-320,0 0-897,0 0-320,0 0 96,0 0-65,20-20 33,-20 20-288,20 0-33,-1 0-319,1 0 95,0 0-352,21-20 0,-23 20 96,2 0-256,21-20-449,-21 20-192,-1 0-352,1 0-544,-20 0-2211,0 0-6726</inkml:trace>
  <inkml:trace contextRef="#ctx0" brushRef="#br0" timeOffset="58332.3364">5418 10074 8199,'0'0'865,"0"0"-192,0 0 1345,0 0-65,0 0-767,0 0-546,0 0-255,0 0 31,0 0 32,0 0-191,0 0-129,0 0-32,21 0 160,-3 0-32,2 0-32,1-19-95,19 19-33,19 0 64,-19 0-64,-1-20 32,21 20-160,-1 0 128,0 0-128,22 0 128,-2-20-64,-20 20 0,20 0 0,1-20 0,20 20 0,-21 0 0,0 0 0,0 0 0,1 0-96,-1 20 32,1-20 0,-22 0-64,3 0 128,18 0-32,-19 0-65,20 0 97,-22-20 32,21 20 1,-18-20 127,-2 20-192,-19-20 32,-1 20-32,1 0 64,-20 0-96,1 0 64,17 0 0,-38 0 0,20 0-64,1 0-1,-1 0-223,-2 0-160,-18 0-1570,0 0-4773</inkml:trace>
  <inkml:trace contextRef="#ctx0" brushRef="#br0" timeOffset="66881.8254">9587 10055 6021,'-20'0'1217,"20"0"641,-20 0-320,20 19 319,0-19-31,0 0-609,0 0-512,0 0-129,20 0-31,-20 0-193,0 0 1,20 0-129,-20 0-64,20 0 128,-1 0 129,1 0-129,21 0-192,-3 0 96,3 0-96,18 0 0,-19 0 65,19 0-97,-19 0 0,19 0-64,1-19 64,-1 19-64,20 0 0,-18 0 32,18 0 0,-19 0-32,-1-20 0,20 20 32,-18 0-96,-2 0 96,20 0 0,-19 0-32,19 0 96,0 0-192,21 0 160,-21 0-128,20 0 160,-18 0-128,-2 0 32,0 0 32,-20 0-96,21 0 128,-1-20-64,0 20 0,-20 0-32,22 0 0,-2-20 64,0 20-64,0 0 32,2 0 64,-22 0-128,20 0 128,0 0-64,-19 0 0,19 0 0,-20 0 0,2 0 0,18 20 0,-19-20 0,19 0-96,-20 0 96,20 0-96,2-20 288,-2 20-288,0 0 96,0-20 0,-18 20-160,-3 0 32,21 0-33,-18-20 161,18 20-96,0 0-32,0 0 128,2 0 0,18 0 32,0 0 32,0 0-64,1 0 0,-1 0 192,-20 0-31,20 0-97,-20 0 0,0 0-192,-18 0 128,-22 0-64,1 20-129,0-20 33,-21 0-64,1 0 0,0 0 64,-20 0-289,0 0-864,-20-20-2178,0 20-7528</inkml:trace>
  <inkml:trace contextRef="#ctx0" brushRef="#br0" timeOffset="67883.8827">10778 10571 4932,'-20'-20'7271,"0"20"-7047,1 0-224,-1-19 0,0 19 96,0 19 193,-19-19-65,-1 41-64,19-22-32,-17 21 32,17 0-32,21 19 289,0-19-1,0 0 1,21-1-161,-3 1-128,23-20 64,17 0-32,-17 0 97,18-20 287,1-20 1,-1 20-129,-19-40-160,-1 20-160,-19-20 32,0 1 33,-20 19-33,0-20-32,-20 1-64,-19-2-32,-1 2-32,0 19 32,-19 1 0,0 19 0,19 0 0,-1 0 0,3 39 32,18-19 32,20 20-128,0-1 96,20-19 160,0 20-96,39-20 32,-19-20 0,-1 20 0,1-20 1,19 0-65,-39-20-128,20 0-641,-21 20-608,1-20-1794,-20 0-8552</inkml:trace>
  <inkml:trace contextRef="#ctx0" brushRef="#br0" timeOffset="68085.8943">11135 10452 14189,'0'0'1954,"20"0"-2018,0 0 672,0 0 674,0 0-322,19 0-607,1-20-385,1 20-192,-23 0-705,22 0-993,-19 0-2979</inkml:trace>
  <inkml:trace contextRef="#ctx0" brushRef="#br0" timeOffset="68244.9034">11294 10412 10249,'0'40'1474,"-20"0"-33,20-21 577,0 21-769,20 20-736,-20-20-449,0 0-96,0-1-289,20-19-512,-20 20-1601,21-20-3107</inkml:trace>
  <inkml:trace contextRef="#ctx0" brushRef="#br0" timeOffset="68489.9162">11533 10651 9096,'0'40'5669,"19"-20"-4932,21-20 576,-20 19 129,19 1-193,21 0-833,-21 0-255,1-20-161,1 20-257,-23 0-191,23-20-353,-21 19-384,0-19-545,-20 0-832,0 0-1890</inkml:trace>
  <inkml:trace contextRef="#ctx0" brushRef="#br0" timeOffset="68649.9264">11890 10611 448,'-21'59'12492,"1"-18"-11916,-19-22 577,-1 21 289,1 20-770,-1-21-768,-19 1-2274,19 20-10987</inkml:trace>
  <inkml:trace contextRef="#ctx0" brushRef="#br0" timeOffset="74056.2358">9607 10134 960,'0'0'737,"-20"0"-160,20 0 31,0 0 962,0 0 480,0 0-385,0 0-223,-20 0-225,20 0 0,0 0-64,0 0-32,0 0-192,0 0-192,0 0-129,0 0-159,0 0-97,20 0-96,-20 0 32,0-19-63,20 19 63,-20 0-32,19 0 129,-19 0-225,20 0 128,0 0-128,1 0-32,-1 0-32,-2 0 65,2 0-1,1 0-224,-1 0 160,19 0-32,-19 0 0,20 0 0,-20 0-64,19 0 96,-19 0-96,20 0 0,-21 0-32,1 0 32,0 0 32,0 0-32,1 0-32,-3 0 64,2 0-32,21 0 160,-21 0-192,-2 0 96,3 0 64,-1 0-128,0 0 96,19 0-288,-19 0 480,0 0-223,20 0-98,-20-21 1,-1 21 64,1 0-64,0 0 64,0 0 1,1 0-1,-3 0-129,2 0 129,1 0 1,-1 0 31,18 0-128,-17 0 31,19 0 130,-20 0-33,19 0-160,1 0 160,-20 0-128,-1 0 32,21 0 64,-20 0-32,0 0 32,19 0-96,-19 0 96,1 0 0,17 0-32,-18 0-32,21 0 64,-21 0-96,19 0 128,1 0-96,0 0 64,-21 0-96,21 0 160,1 0-96,-23 0 0,22 0 0,-19-20 0,17 20 0,3 0 0,-21 0 0,0 0-64,19 0 32,-19 0 96,20 0-32,-21 0-385,21 0 706,0 0-385,-21 0-32,21 0-1,1 0 65,-23 0-32,23 0 64,-21-19-32,0 19 32,-2 0-64,23 0 32,-21 0 0,0 0 65,0 0-1,-1 0-161,1 0 65,20 0 32,-20 0-32,19 0 32,-19 0 32,21-20-32,-23 20 65,2 0-33,21 0-64,-21 0-33,-1 0 130,21-20-65,-20 20 0,0 0 0,-1 0-33,1 0 1,0 0 0,20 0 129,-40 0-162,19 0 97,1 0 1,0 0-1,0 0-64,1 0 64,-3 0 0,2 0-161,0 0 161,21 0 1,-23 0-98,3 0 130,-1 0-65,20 0 0,-20 0 0,-1 0 0,1 0-33,0 0 33,0 0 0,19 0-32,1 0 32,-20 0 32,19 0 1,2 0-66,-21 0 33,18 0-32,3 0 32,-21 0 65,19 0-98,-19 0-31,20 0 128,-20 0-128,19 0 96,-19 0-32,0 0-32,1 0 64,-3 0-64,22 0-64,-19 0 32,17 20 32,-18-20 32,21 0 0,-1 0 0,-21 0 0,21 0 32,-20 0-128,19 0 96,-19 0-32,0 0-32,21 0-96,-23 0 96,2 0-32,21 0 96,-21 0-64,19 0 32,1 0 64,-20 0-64,19 0 64,1 0-64,19 0 32,-19 0 0,-1 0 0,22 0 32,-3 0-64,3 0 32,-2 0 32,-19 0-64,19 0 32,-19 0-96,19 0 96,-18 0-64,-3 0 192,-18 0-256,1 0 96,-1 0-225,0 0-127,-1 0-193,-19 0 129,20 0 320,-20 0-128,0 0 127,0 0-31,0 0-1153,-20-20-3972</inkml:trace>
  <inkml:trace contextRef="#ctx0" brushRef="#br0" timeOffset="98276.6211">20406 1212 15150,'-19'20'64,"19"-20"448,0 0 225,0 0 160,0 0 448,0 0-96,19 0-512,21 0-417,19 0-95,21-20-65,-1 0 32,21 0-352,19 0 288,-1 0-96,-17 1-96,-2-1-481,-20 0-223,-20 20-257,-19-21 0,-1 21 0,-19 0-64,-20 0-1089,0 0-3972</inkml:trace>
  <inkml:trace contextRef="#ctx0" brushRef="#br0" timeOffset="98608.6401">20764 854 14862,'0'0'-193,"0"21"1,-20-21 0,-1 19-224,-17 20 416,-3-19 224,-18 40 128,-1-21-224,-19 2 481,20 18 512,19-19 0,-1 0-609,23-1 97,18 1 0,0-20-65,39 1-159,1 18 31,19-20-224,20 1-160,1-20-96,-1 21-769,1-2-1153,-1 1-2017</inkml:trace>
  <inkml:trace contextRef="#ctx0" brushRef="#br0" timeOffset="116115.6414">21120 7948 11306,'0'-20'1602,"0"20"-129,0 0 65,-18 0-97,18 0-192,0 0-704,18 0-385,-18 20 512,20 0 289,21 20-128,-2-1-192,1 1-193,0-20-128,-1 20-31,1-1-193,-1-18 0,21-2-96,-21 21-224,-19-20-225,0-20-287,1 20-1,-21-20-512,0 0-353,0 0-448,-21 0-2946</inkml:trace>
  <inkml:trace contextRef="#ctx0" brushRef="#br0" timeOffset="116331.6538">21438 7888 15919,'-20'20'1153,"20"0"-577,-19 0 737,-1 0 1,0 20-257,0-1-609,-19 1-256,19 20-96,0-21-96,0 1-32,0 0-224,1 0-384,19-1-321,0-19-128,0-20-545,19 21-1633,1-21-5958</inkml:trace>
  <inkml:trace contextRef="#ctx0" brushRef="#br0" timeOffset="116541.6658">21637 8207 4772,'20'0'12492,"0"0"-11852,-20 0 385,0 0 481,0 19-65,0 1-192,0 20-640,0-20-417,0 19-128,0 2-64,0-22-160,0 21-737,20-21-544,-20-19-321,19 21-288,1-21-1857,0 0-6503</inkml:trace>
  <inkml:trace contextRef="#ctx0" brushRef="#br0" timeOffset="116872.6847">22272 8207 11498,'20'0'1570,"-20"0"-673,0 0 1729,0 19-608,-20 1-1217,0 0-513,0 20-192,1-20-64,-21 19 0,20-18-256,0-2-449,20 1-608,0 0-705,0-20-2274,0 0-7110</inkml:trace>
  <inkml:trace contextRef="#ctx0" brushRef="#br0" timeOffset="117096.6975">22392 8047 14637,'0'0'1954,"0"0"-1666,20 20 1154,-2 20 544,2-20-353,21 20-704,-2 0-512,21-21-257,-21 21-64,1-20-128,0 0-160,-1 0-513,-19-20-608,21 0-673,-41 0-897,20 0-4260</inkml:trace>
  <inkml:trace contextRef="#ctx0" brushRef="#br0" timeOffset="117284.7083">22748 8008 16079,'-39'39'704,"19"1"-255,0 0 768,0 0 160,0 0-896,1 19-321,-1-19-512,20-1-513,-20 2-288,20-22-673,0 1-2818</inkml:trace>
  <inkml:trace contextRef="#ctx0" brushRef="#br0" timeOffset="117601.7264">22888 8207 14477,'59'19'961,"-19"-19"-96,0 20 672,-1 0 65,1-20-577,-1 20-673,-19 0-224,-20 0-224,0-1 128,0 1 0,0 1-64,-39-2 96,19 1-64,0 0 0,0-1 32,20 2-32,0-21-96,20 20 192,-20-20-64,40 19-192,-21-19-32,21 0-64,1 0-321,-23 0-384,2 0-480,1 0-2242</inkml:trace>
  <inkml:trace contextRef="#ctx0" brushRef="#br0" timeOffset="119519.8361">9687 10094 6117,'-21'0'1634,"21"0"-225,0 0-32,0 0 289,0 0-193,0 0-480,0 0-416,0 0 160,21 0-65,-21 0-223,20 0-65,18 0-64,-17 0 97,19 21-225,19-21-64,-19 0-32,19 0 32,20 0-32,0-21 0,-18 21 1,18 0-33,0 0 32,1-20 32,-1 20-96,-20 0-32,2 0-32,18 0 128,-20 0-96,1 0 32,-1 20-64,0-20 96,2 0-64,-3 0 0,22 0 32,-20 0 0,19 0-64,0-20 96,2 20 0,-22 0-96,20 0 32,0 0-256,1 0 544,-1 0-256,1 0-64,-22 0 0,23 0 128,-2 0-128,-20 0 96,22-19-96,-22 19 64,0 0-32,1 0 32,-1 0 0,1 0-64,-1 0 32,0-20 0,2 20 96,-2 0-192,1 0 96,-1 0 32,1 0-96,-1 0 128,20 0-32,-18 0-64,18 0 32,0 0 128,-20 0-256,22 0 128,-23 0 96,1 0-224,2 0 128,-2 0 0,1 0 0,-21 0 0,21 0 32,-1 0-64,-18 0 32,18 0 0,1 0 32,-21 0-32,21 20-32,-1-20 64,0 0-32,2 0 64,-3 19-32,23-19-32,-22 20 0,0-20-32,21 21 128,-21-21-128,20 19-32,1-19 128,-20 0 0,19 20-32,20-20-64,-20 0 97,2 0-1,-2 0-32,0 20-32,0-20 0,0 0 32,2 0 0,-2 0 0,20 19-32,-20-19 32,20 0-64,1 0 96,-1 0 0,-20 0-128,20 0 96,0 21-32,-18-21 0,-2 0 32,0 0 32,0 0-64,-18 0-128,18 20 192,-20-20-32,1 0-96,-21 0 64,21 19 64,-21-19-96,-19 0 96,21 0-128,-41 0 96,20 0-32,-20 0 0,0 0 0,0 0 0,0 0-64,-20 0 64,-1 0-288,21-19-161,-40 19-288,21 0-63,-1 0 95,0-20 0,0 20-31,0-21-1,-19 21-1185,-1 0-2114,20-19-2626</inkml:trace>
  <inkml:trace contextRef="#ctx0" brushRef="#br0" timeOffset="121726.9624">9924 10174 10602,'0'0'416,"20"-20"-384,0 20 480,0 0 610,0 0-33,19 0-449,1-20-384,-1 20-63,1 0 159,19-19 96,2 19-63,-2 0-193,1 0-64,-1 0 0,20-21 32,-18 21-64,18 0-96,-20 0 32,21 0 64,-1 0-96,-20 0 97,20 0-1,2 21 96,-22-21 0,20 0 32,2 0-96,-23 0-64,22 0 0,-20 0-31,-1 0-1,20 0 0,-19 0-32,-1 0 32,-18 0-64,18 0 128,-1 0-64,-17-21 32,19 21-128,-1 0 64,-19 0-32,19 0 96,0 0-128,-18 0 128,18 0 32,-19 0 160,0 0-224,-21 0-288,21 0 512,-20 0-288,19 0 64,-19 0-32,20 0-32,-1 0 0,1 0 64,1 0 32,-2 0-96,21 0 32,-21 0 32,1 0-32,19 0 32,-19 0-32,1-20 0,18 20 32,-19 0-64,19 0 32,-19 0 32,-1 20-96,21-20 96,-1 0-64,-18 0 32,17 0 32,1 0 32,2 0-128,-2 0 0,1 0 160,-1 0-96,2 0-32,-23 0 64,23 0-32,-2 0 0,-19 0 96,19 0-192,-19 0 96,-1 0 0,1 0-32,-1 21 32,1-21 0,-19 0 32,17 19-32,-18-19 0,1 0 32,19 0 96,-20 20 0,-1-20-31,21 0 31,-20 0-160,19 0 224,-19 0-64,20 0-64,-1 0-64,1 0 64,1 0-96,-23 0 64,23 0 0,-21 0-32,19 0 0,-19 20 32,0-20-32,20 0 32,-21 0-64,1 0 128,20 0-32,-20 0-96,19 0 128,-19 0-96,21 0 0,-3 0 64,-18 0-64,1 0 0,19 0 129,-21 0-33,1 0 0,0 0-64,0 0-64,-20 0 128,20 0-96,-1 0-64,1 0 96,0 0-96,0 0 128,0 0-32,-1 0-32,1-20-32,0 20 64,0 0-96,-20 0 128,21 0-64,-3 0 96,2 0-192,1 0 128,-1 20-128,0-20 96,-2 0 64,3 0 32,-1 0-192,0 0 128,19 0-64,-19 0 0,0 0 128,20 0-160,-1 0 160,1 0-96,-19 0-64,17-20 128,3 20-64,-21 0 32,18 0-64,-17 0 32,-1 0 64,0 0-32,0 20-64,-1-20 32,1 0 32,0 0-32,0 0 0,19 0 0,-19 0 32,0 0-32,0 0-32,19 0 0,-19 0 96,21 0 0,-3 0-64,-17 0 32,19 0-64,-20 0 96,19 0-32,1-20-128,-20 20 160,19 0-64,1 0 128,-20 0-128,19 0-128,-19 0 160,21 0 0,-3 0 96,3 0 0,-1 0 1,19 0-65,-19 0-64,-1 0 64,1-20 96,-1 20 64,-19 0-192,21 0 32,-21 0-128,-2 0 128,2 0-32,1-19-96,-1 19-96,0 0-32,-20 0-64,19 0-129,1 0-95,-20 0-193,0 0-384,0 0-993,0-21-4868</inkml:trace>
  <inkml:trace contextRef="#ctx0" brushRef="#br0" timeOffset="127851.3127">5518 10055 928,'0'0'1282,"0"0"-161,0 0-257,0 0-95,0 0-352,-20 0 127,20 0 321,0 0-64,-21 0-33,21 0 225,0 0 128,0 0-160,-20 0 128,20 0-96,0 0-64,-18 0-160,18 0-161,0 0-159,0 0-1,0 19-255,0-19-97,0 0 64,18 0 128,2 0-128,1-19-96,-1 19-32,0 0 96,19 0-32,1 0 33,-1 0-193,1 0 96,0 0 0,19 0-32,0 0 32,2 0-32,18 0-64,0 0-33,0 0-31,1-20 32,-1 20 96,21 0-64,-21 0 96,0-20-96,-19 20 64,19 0 0,0-20 0,-18 20 0,18 0 0,-20-20 0,1 20-64,-21 0 64,22 20 0,-23-20-32,23 0 64,-23 0-64,23 20 128,-22-20-128,1 0 96,0 0 0,-1 0-32,1-20 128,-19 20-31,-3 0 95,2 0-64,0-20-96,1 20 64,-21 0-64,0 0 32,0 0 0,-21 0-832,1 0-514,0 20-1921,2-20-8904</inkml:trace>
  <inkml:trace contextRef="#ctx0" brushRef="#br1" timeOffset="134305.6818">10401 8623 8071,'0'21'192,"0"-21"-64,0 0 833,-20 0 641,20-21 63,0 21-896,0 0-416,0-19 95,0-1 64,0 0 1,0 0-1,0 0-127,0 1-1,0-22 97,0 22-1,-20-21-64,20 21-223,-20-22 223,20 22-192,-20-1 32,20 0 33,-19 0-33,19 20 64,0-20-256,0 20 32,0 0-192,0 0 32,19 0 96,1 0-32,0 0 32,20 0-64,-20-20 64,19 20-32,1 0 0,-1 0 0,2-19 0,17 19-96,3 0 192,-2 0-128,1 0-32,19 0 32,0 0-64,21 0-128,-21-21 64,20 21 0,0 0 192,-18-19-96,18 19 32,-20 0-225,0-20 97,0 20-128,0 0 0,2-20 192,-2 20 96,0 0-129,0 0 129,20 0 0,1 20 96,-20-20-63,19 0 191,1 0-96,-1 0-32,0 0 0,0 20-128,0-20 96,1 0-64,19 0 96,-20 0-64,19-20 128,1 20-32,1 0 161,-1 0-97,1-20 0,-21 20-256,20 0 128,-20-20-128,19 20 64,-17 0-32,17-20-32,-19 20-160,0 0 192,21 0-96,-21-20 128,20 20-129,-20 0 226,1 0-226,-1 0 97,0 0 0,0-20 0,1 20 0,-1 0 96,0 0-64,-20 0-256,2 0 544,-2-19-320,0 19 32,-19 0 32,-1 0-32,-18-20 0,17 20-96,-17 0 160,-23 0-64,3-21-32,-1 21 96,0 0 0,-20 0 97,0 0-97,0 0 0,0 0-32,-20 0 96,20 0-96,0-19 0,0 19 0,20 0 0,-20 0-224,0 0 512,0 19-352,0-19 64,0 0 0,0 0 64,0 21-64,0-1-32,0-1 0,0 1-32,0 0 64,0 20-32,0 0 64,-20 19 96,20-19-160,0 0 33,0-1-33,0 2 64,0-22-32,20 1-32,-20 0 0,0-1 32,0 2-32,0-21-161,0 20-479,0-20-417,0 0-737,0 0-2530</inkml:trace>
  <inkml:trace contextRef="#ctx0" brushRef="#br1" timeOffset="134637.7008">16277 8405 10473,'20'40'673,"-20"-21"-225,20 2 513,-1 18 257,1-19-65,0 20-513,21-20-384,-23-1 417,2-19 288,21 21 160,-21-21-352,19-21-161,1 2 97,-1-1-32,1 0-193,-20-20-320,0 21-96,-1-1-544,1-1-993,-20 2-1506,0 19-10282</inkml:trace>
  <inkml:trace contextRef="#ctx0" brushRef="#br0" timeOffset="137483.8633">10341 11664 9865,'0'0'1569,"0"0"-95,-20 0 383,20 0-319,0 0-129,0 0-416,0 0-416,20 0 127,0 20 97,0 20-160,20-20-193,-1 19-256,1 1-128,19 0-96,-18-1-96,18 1-320,-19-21-65,-1 22-191,-19-1-161,20-20-32,-20-1-32,-20-19-416,19 0-1442,-19 0-2818</inkml:trace>
  <inkml:trace contextRef="#ctx0" brushRef="#br0" timeOffset="137701.8761">10798 11704 13228,'-20'0'1153,"0"0"-512,0 20 640,1-20 160,-1 40-95,-20-21-706,1 41-480,19-20-64,-21 19-128,21-19-224,20 0-384,0-20-193,0 0-64,0-1-320,20-19-1025,1 0-1986</inkml:trace>
  <inkml:trace contextRef="#ctx0" brushRef="#br0" timeOffset="137895.8872">11035 11942 16687,'0'40'449,"0"0"127,-18-20 802,18 19-97,-20 1-609,20-20-575,0 20-130,0-21-543,0 1-545,20-20-1281,-2 0-4389</inkml:trace>
  <inkml:trace contextRef="#ctx0" brushRef="#br0" timeOffset="138270.9086">11393 11883 9993,'-20'0'1634,"20"19"-1026,0-19 1666,20 0-640,1 21-385,17-21-480,3 0-225,18 0 97,-19 0-129,19-21-512,-19 21 32,0 0-480,-21 0-673,1 0-833,-20 0-2210,0-19-7591</inkml:trace>
  <inkml:trace contextRef="#ctx0" brushRef="#br0" timeOffset="138478.9203">11592 11724 12075,'0'20'769,"0"0"160,0 19 1281,0-19-513,0 20-576,0 20-480,0-22-353,0-17 0,0 19-159,0-20-258,0 19-479,0-19-577,20 0-1218,-20-20-3618</inkml:trace>
  <inkml:trace contextRef="#ctx0" brushRef="#br0" timeOffset="138933.9466">11989 11764 12203,'0'-20'1025,"0"20"192,0 0 449,0 0-257,0 20-128,20 19-512,0-19 160,19 20-160,1-20-353,0 20 129,19-2-353,-18-17-128,-3-1-160,3 20-321,-21-40-351,19 20 31,-19-1-448,0-19-257,0 0-511,-1 0-1859,-19 0-4740</inkml:trace>
  <inkml:trace contextRef="#ctx0" brushRef="#br0" timeOffset="139119.9572">12386 11704 13901,'-20'20'929,"20"0"-97,-19 19 962,-1 1-545,0 20-480,-21-20-705,23 19-128,-2-19-320,-21 0-321,41-1-929,0 1-1409,0-20-3106</inkml:trace>
  <inkml:trace contextRef="#ctx0" brushRef="#br0" timeOffset="139408.9737">12624 12002 11659,'39'0'1729,"-19"0"-1312,0 0 896,21 20-480,-41 0 95,18-20-735,3 20-1,-21-1-192,0 1 128,0 20-32,0-20 128,-21-20 225,3 20 191,18-20 33,0 19-129,-20-19-191,40 0-129,-20 20-128,18-20-32,3 0-448,-1 0-545,0 0-993,0 0-2114</inkml:trace>
  <inkml:trace contextRef="#ctx0" brushRef="#br0" timeOffset="140145.0158">13359 11664 12427,'-20'-19'1089,"20"19"353,0 0 544,0 0-513,0 0-384,0 19-384,20-19-1,-1 20-319,21 20 31,1-20-64,-3 0-191,23 19 31,-23-19-192,23 20 0,-22-20 32,1-1 32,-20 2-64,19-2 0,-39-19 0,20 19 64,-20-19 0,0 0 0,0 0 128,-20 0-128,1 21 0,-1-21 0,-20 20-96,20 0 128,-19-20-96,19 20 32,-21-20-256,21 20 128,2-1-769,-2-19-288,-1 20-256,21 0-64,-20-20-257,20 0-768,0 0-3172</inkml:trace>
  <inkml:trace contextRef="#ctx0" brushRef="#br0" timeOffset="140348.0274">13914 12062 11050,'20'19'1121,"-40"-19"-673,0 20 609,2 0 321,-23 20-129,1-20-480,-19 19-353,19-19-64,21 0-256,-21 0-480,40 0-1089,-20-20-2659</inkml:trace>
  <inkml:trace contextRef="#ctx0" brushRef="#br0" timeOffset="140859.0563">14311 11664 15502,'-20'0'128,"20"-19"-224,0 19 545,20 0 319,0 19-159,1 1-449,17 0-128,-18-20-32,1 40 64,19-20-64,-20-1 32,-20-19-64,0 20 32,0 0 0,0 0 0,-20-20 64,0 20-32,20 0 192,-20-20-224,20 19 33,0 2-33,20-2 64,-20 0-32,20 2 0,0-1 96,-1 0-224,1 0 128,0 19-96,-20-19 0,0 0 96,0 0 0,-20 0 64,0 0 0,1-1 288,-21 1-384,-1 0 128,3 0-96,18-20-128,-21 0-192,21 0-705,1 20-1153,-1-20-3011</inkml:trace>
  <inkml:trace contextRef="#ctx0" brushRef="#br0" timeOffset="146775.3951">6787 10412 8167,'0'0'609,"0"0"-417,0 0 801,0 20 288,0-20-256,0 20-160,0 0-256,0 0-33,21 20 65,-21-21-65,0 41-31,0-20-161,-21 20-64,21 19-127,-20-20-161,2 21 0,18 0 0,0-1-32,0-19 64,18-1 32,2 1 32,21-21 64,-21 1 64,19 0 161,1-1-161,-1 1-32,1 0-32,0 0 1,19-20-129,2 20-64,-2-20 192,-1 0-192,23-1-64,-22 1 224,20 0-160,-18 0 384,18 0 1,0 0-225,20-1-32,-20 21 128,40-20-160,1-20 32,-1 20-32,0 0-31,-1-20 31,2 0 32,-21 0-64,20 0-128,1 19 64,-21-19 0,20 0 32,-20 0-96,-19-19-96,-1 19 352,1 0-192,-41 0-64,1 0-32,-20 0-161,-1 0 65,-19 0-192,0 0-1,0 19-63,0-19 64,0 0 63,0-19-95,0 19-385,0 0-864,0 0-2083,0 0-3619</inkml:trace>
  <inkml:trace contextRef="#ctx0" brushRef="#br0" timeOffset="147136.4157">9587 11664 11434,'-20'0'2307,"0"0"-2147,20 0-32,0 0 641,0 0 416,20 20-96,0 0-609,19-20-63,1 20-97,1 0 352,-3 0-223,3-1-97,-2 1-160,1 0 33,0-20 63,-21 20 0,21 0 97,-20-20-193,-20 20 128,20-20-32,-20 19 33,-20-19-33,0 21-64,0 17-192,0-17 96,1-1-64,-21 20 0,0-20-32,21-1 96,-21 1-95,19 0-130,1 0-383,2 0-865,-2 0-609,-1-1-1281,1-19-7047</inkml:trace>
  <inkml:trace contextRef="#ctx0" brushRef="#br2" timeOffset="156430.9473">19016 10253 11723,'0'-19'1313,"0"19"320,0 0-95,0 0 127,0 0 65,0 0-481,0 0-800,0 0-1,21 19 129,17 1-65,-17 0-31,39 20-193,-21-1 0,1 1-160,19 20-64,1-21-32,-21 1-64,22-20-32,-23 20-96,3-20-256,-21-20-65,0 20-127,-20-20 31,0 0 33,0 0-193,-20 0-352,20-20-769,-20 20-1633,0-20-6791</inkml:trace>
  <inkml:trace contextRef="#ctx0" brushRef="#br2" timeOffset="156682.9613">19492 10253 11627,'0'-19'4228,"-18"19"-3428,18 0-672,-20 0 129,0 19 351,-1 1 257,1 0-577,0 20-192,1 20-32,-1-1-64,-20-19 97,20 19-65,1-18 32,-1-22-321,20 21 129,-20-40-288,20 19-417,0-19-768,20 0-1218,0 0-3267</inkml:trace>
  <inkml:trace contextRef="#ctx0" brushRef="#br2" timeOffset="157079.9839">19751 10551 11979,'0'-19'1794,"0"19"-385,0 0 865,0 0-833,20 0-736,-20 0 64,0 19-193,0 22-191,0-22-33,19 1 0,-19 19-256,0 2 1,0-22-129,0 1-289,0 0-63,0 0-289,0-20-448,0 0-641,0 0-1248,0 0-5190</inkml:trace>
  <inkml:trace contextRef="#ctx0" brushRef="#br2" timeOffset="157592.0137">20128 10412 11146,'0'0'2787,"0"0"-2147,0 0 1090,0 0 0,0 0-385,20 20-288,19-20-545,1 0-159,1 0-161,-3 20 32,3-20-320,-1 0-224,-21 0-545,1 0-769,0 0-960,-20 0-3268</inkml:trace>
  <inkml:trace contextRef="#ctx0" brushRef="#br2" timeOffset="157800.0256">20327 10253 7366,'-21'20'5253,"21"0"-4099,0 0 1184,0 20-224,0 0-353,-18-1-832,18 21-737,-20-20-159,20 20-130,0-21-191,0-19-577,0-1-448,20 2-513,-2-21-2081,3 0-8681</inkml:trace>
  <inkml:trace contextRef="#ctx0" brushRef="#br2" timeOffset="158025.0385">20585 10273 17328,'0'40'192,"19"-40"-128,1 20 961,0 0 481,21-1-449,-3 21-609,3-20-480,-3 0 32,-17 20-32,19-21-192,-20 2-545,-1-2-416,21-19-353,-40 20-1312,20-20-4101</inkml:trace>
  <inkml:trace contextRef="#ctx0" brushRef="#br2" timeOffset="158227.0501">20922 10273 12427,'-39'60'1121,"19"-21"-256,0 1 961,0 0-193,-1 0-736,-17 0-705,38-1-288,-20 1-320,20 0-449,0-21-1409,0-19-4260</inkml:trace>
  <inkml:trace contextRef="#ctx0" brushRef="#br2" timeOffset="158638.0736">21161 10511 15406,'20'-19'320,"-20"19"-224,20 0 2115,-1 0-866,1 0-512,20 0-321,-20 0-192,-1 0-256,1 19-64,-20 2-64,0-2-64,0 1 0,-20 1-64,-19-2 96,19 1 128,0 0 32,0-1-128,20 2 224,0-1-288,0-20 128,20 0 96,0 0-288,20 0-673,-21 0-512,41 0-801,-21-20-4613</inkml:trace>
  <inkml:trace contextRef="#ctx0" brushRef="#br2" timeOffset="158861.0863">21657 10353 14958,'20'-20'128,"0"20"96,19 0 1602,1 0-673,-1 0-320,1 0-609,21 0-128,-43 0-192,23 0-1057,-41 20-2050,0-20-11275</inkml:trace>
  <inkml:trace contextRef="#ctx0" brushRef="#br2" timeOffset="159019.0954">21796 10511 15438,'39'0'417,"-19"0"127,0 0 1154,0 0-769,19 0-769,-19 0-417,-20-19-1088,21 19-2114,-21 0-8488</inkml:trace>
  <inkml:trace contextRef="#ctx0" brushRef="#br2" timeOffset="159466.1209">22213 10214 12427,'39'-21'192,"1"21"897,-1 0 1474,1 0-962,1 0-512,-3 21-512,3-21-321,-21 20-128,-20-1-64,0-19-352,0 20-160,0 0 95,-20 0 65,20 0 96,-20 0 256,20-1-64,0-19 96,0 21-96,20 18 0,0-19 192,-20 0-160,19 0 64,1-1-64,0 2-32,-20-21 0,0 19-32,0 1 96,0 1 65,-20-21 223,20 0 32,-20 19-95,1-19-129,-1 0-64,0 0 0,-1 0-64,-17 0 32,18 0-96,-21 0-64,2-19-545,-1 19 1,-19 0-1186,-1 0-5285</inkml:trace>
  <inkml:trace contextRef="#ctx0" brushRef="#br2" timeOffset="160793.1968">19314 11028 9064,'-20'0'449,"0"0"31,1 20 673,19-20 128,-20 0-320,20 0-512,0 0-193,0 0 384,20 0 33,-1 0-32,-19 0-65,20 0-31,0 0-1,0 0-63,0 0-289,19 0 0,2 0 0,17 0-96,3 0 129,-2 0-225,20 0-32,20 0 32,-18 0 32,18 0-32,0 0 32,0 0-96,21 0 64,-2 0 32,1 0-161,0 0 33,1 0 32,18 0 32,1 0 32,1 0 32,18 0 32,2-20-32,-2 20 32,0-19 129,22 19 255,-2 0-64,-20-21 289,2 21-353,-22 0-127,1 0-33,-19 0-192,-21 0-32,-40 0-417,-19 0-127,-40 0-225,-20 0-1505,-39-19-4197</inkml:trace>
  <inkml:trace contextRef="#ctx0" brushRef="#br2" timeOffset="176191.0775">2381 3099 6982,'0'0'1506,"0"0"-65,0 0-480,0 0-128,0 0 192,0 0-32,0 0-193,0 0 1,0 21 0,0-21-129,0 0-63,19 0-193,-19 0-63,0 0 31,0 0-160,0 19 129,0-19-161,0 0 0,0 20 0,0-20-128,0 0 225,0 19-193,20-19 0,-20 0 0,0 21-32,20-21-32,-20 20-32,0-20 32,20 20-32,1-20 32,-21 0 0,18 20 0,-18-20 96,20 19-96,-20-19 32,20 0 0,-20 0-64,0 20 64,21-20-64,-21 20 64,0-20-96,0 0 160,20 0-95,-20 20-1,18-20-64,-18 0 64,21 20 0,-21-20 0,20 20-128,-20-20 256,0 0-256,20 20 128,-20-20-32,20 0 64,-20 19-32,0-19-128,19 20 96,-19-20 32,0 0-32,20 20 64,-20-20-96,0 20 64,20-20-64,-20 20 64,20-20-64,-20 20 64,0-20-64,20 0 32,-20 19 32,0-19 32,19 20-96,-19-20 64,20 0 0,-20 21 32,0-21-96,20 19 32,-20-19-64,20 20 160,-20-20-96,20 0 0,-20 20 0,21-20 32,-21 19 32,0-19-96,18 21 32,-18-21 64,0 0-96,20 20 32,0-20 32,-20 0-64,0 19 96,21-19-64,-21 0 128,20 20-288,-20-20 224,0 0-64,18 20-64,-18-20 96,0 0 0,0 20-32,21-20-32,-21 0 96,20 20-64,-20-20 32,20 0-64,-20 20 64,0-20-32,20 20 32,-20-20 32,0 0-160,0 19 160,19-19-96,-19 0 32,20 21 0,-20-21 96,20 19-192,-20-19 32,20 20 160,0 0-128,-20-20 96,0 20-64,19-20-32,-19 20 32,20 0 0,-20-20 32,20 19-32,-20 1 96,20-20-160,-20 21 32,20-2 0,-20-19 32,19 20 32,-19 0 0,20-20-64,0 19 0,-20 2 0,21-21 96,-1 19-64,-20 1 0,18-20-64,2 20 128,1 0-64,-21 0 32,20-20-32,0 20-32,-20-1 64,19 2-64,-19-21 32,20 19 32,-20 2-64,20-21 64,-20 19-64,20 1 32,0 0 0,-20-20 64,19 20-96,1 0-64,-20-20 128,20 20-64,-20-1 64,20-19-32,-20 20 0,20 0-32,-20-20 64,19 20 96,-19-20-224,20 20 0,-20 0 128,20-20-32,0 19 32,-20 2-32,21-21 32,-21 19-128,20-19 128,-20 20-32,18-20 0,-18 20 32,20-20-64,-20 19 32,0-19 0,21 21 0,-21-1-32,20-20 96,0 19-96,-20 2 96,19-21-160,1 19 128,-20 2-64,20-21-224,0 20 448,-20-1-128,20-19-96,-20 20 64,19 0-96,1-20 96,-20 20-64,20 0 32,0-20-64,-20 20 256,20-20-640,-1 19 832,-19 1-544,20-20 96,0 20 128,-20-20-64,20 20-32,1 0 0,-21-20 96,18 20 0,2 0-128,-20-20 64,21 19 0,-1 2 0,-20-21 0,20 19 0,-2 1 0,3-20 0,-21 21 0,20-21 0,0 19 32,-20 1-32,20-20 0,-1 20 32,1-1-32,0-19 128,-20 21-192,20-1 32,0-20 160,-20 19-224,19-19 128,1 20 0,-20-1-64,20-19 0,0 21 96,-20-1-32,21-20 0,-21 20 0,20-1 64,-20-19-128,18 20 64,2 0-32,-20-20 32,21 20-32,-1 0 0,-20-20-32,20 20 64,-2-20-64,-18 20 96,21-1-128,-1-19 96,-20 20 0,20-20-32,0 20 0,-20 0 32,19 1-64,1-21 64,0 19-64,-20 1 96,20-1-32,0 1-32,-1-20 0,1 21 129,-20-1-65,20-1 64,0-19-64,1 20 32,-3-1-128,2-19 64,-20 21-32,20-1 32,1-20 32,-21 19 0,20 1 96,-2 0-192,3-20 192,-21 20-64,20 0-96,0 0 64,0-20-64,-20 19 97,19 1-65,1 0-32,0 0-96,0 0 288,-20-20-224,20 20 64,-1 0 32,1-1-32,0-19 128,0 21-192,-20-2 96,20 1-64,1-20 96,-3 21-128,-18-2 128,20-19-128,-20 20 64,21 0-32,-1-20 32,-20 19 32,20 2-64,-20-21 32,18 20-32,3-1-32,-21-19 128,20 20-96,0-20 32,-20 20-32,20-20 0,-1 20 0,-19-20 0,20 20 0,-20 0 0,20-20 32,0 0 0,-20 19-96,20 1 160,-20-20-96,19 20 0,-19-20 0,20 20 32,-20-20-64,20 20 96,0-20-96,-20 21 32,20-21 32,-1 19 65,-19-19-161,0 19 128,20-19 0,-20 21-96,20-21 128,-20 19-64,21-19 128,-21 21-224,20-21 128,-20 0-64,18 19 64,-18-19-32,20 20-96,-20-20 128,0 0-32,21 20 0,-21-20 0,20 20-32,-20-20 32,0 0-128,20 0 320,-20 20-288,19-20 64,-19 20-96,0-20 192,20 19 0,-20-19-160,20 0 64,-20 20 32,20-20 0,-20 20-64,20-20 32,-20 0 32,19 20-32,-19-20 64,0 20-128,20-20 32,-20 0 96,20 20-96,-20-20 160,20 19-256,-20-19 192,20 20-32,-20-20-64,21 0 32,-21 20 32,18-20-32,-18 20 32,20-20-64,0 20 64,-20-20 32,21 20-96,-21-20 0,20 0 128,-20 19-256,18-19 32,3 21 320,-21-21-128,20 0-96,0 19 64,-20-19 32,20 21-96,-1-21-32,-19 19 96,20-19 32,-20 20-64,20-20 33,-20 20 31,20-20 0,-20 0-128,0 20 64,20-20-64,-20 0 128,0 20-64,19-20 32,-19 0-96,0 0 64,0 0 32,0 0-161,20 0 65,-20 0-32,0 0 0,0 0-64,0 0 64,0 0 160,0 0-192,0 0 160,0 0-32,0 0-64,0 0 128,20 0-64,-20 0 0,0 0 128,0 0-224,0 0 160,0 0-32,0 0-32,0 0 128,0 0-128,0 0 64,0 0-64,0 0 64,20 0 0,-20 19-32,0-19-32,0 0 96,0 0-63,0 0 31,0 0-64,0 0 32,0 0-64,0 0-65,0 0-223,0 0-384,0 0-962,-20-19-1345,20 19-5605</inkml:trace>
  <inkml:trace contextRef="#ctx0" brushRef="#br2" timeOffset="187955.7504">7980 8127 256,'0'20'11627,"0"-20"-11403,0 0-192,0 0 641,0 0 768,18 0-512,2 0-385,1-20-383,-1 20 31,18 0 320,3 0-191,-21 0-354,19 0-543,1 0-1250,0 0-1697,-1 0-1506</inkml:trace>
  <inkml:trace contextRef="#ctx0" brushRef="#br2" timeOffset="188755.7962">1667 3159 13196,'0'19'-448,"0"-19"640,0 0 576,0 0 546,0 0 255,0 21-864,18-21-449,2 0-128,21 0-96,-21 20-64,19-20-2306</inkml:trace>
  <inkml:trace contextRef="#ctx0" brushRef="#br2" timeOffset="191847.9731">10620 12598 5220,'0'20'1442,"0"-20"-673,0 0 1537,0 0-641,0 0-704,0 0-288,0 0-33,0 0-31,0 0-64,0 0 63,18 0-95,-18-20-161,0 20-64,0 0-96,0 0 1,0 0-129,0 0 0,0 0 0,0 0 32,21 0 0,-21 0 0,20 0 32,0 0-32,0 0 32,-1 20-64,1-20-64,0 0 32,20 0 0,-1 0-64,-19 0 64,20 0-32,-1 0 0,22 0 33,-23 0-33,23 0-33,-2 0 66,1 0-33,-1 20 0,0-20 0,2 0 0,18 19 64,-20-19 0,21 0-64,-1 0 128,0 0-32,0 0-128,21 0 0,-20 0 64,19 0-32,1 0 0,-1 0 32,0 0-32,0 0-32,19 0 128,-19 0-128,2 20 0,17-20 64,-19 0 32,21 0 32,-21 0 96,20 0-192,-20 0 160,21 0-64,-21 0 97,0 0-129,0 0 160,1-20-288,-1 20 128,0 0-64,-20 0 64,0 0-64,2-19-352,-22 19-257,1 0-992,-21 0-2211</inkml:trace>
  <inkml:trace contextRef="#ctx0" brushRef="#br2" timeOffset="194911.1483">6271 6637 1121,'0'0'4099,"0"0"-3074,0 0-800,0 0 351,0 0 353,20 0 64,-20 0-224,0 0-193,0 0 193,0 0 96,0 0-96,0 0 31,0 0-159,0 0-257,0 0-192,0 0-127,0 0 63,20 0-96,1-19 32,-1-2-32,-2 21-32,23-20 32,-21 0 0,19 0-32,-19 0-32,20 1 32,-1-1-32,1-20 32,0 20-32,19 0 0,-18-19 64,18 18 0,-19-18-32,19 19 160,-19-20 160,-1 20 65,1 1-193,-20-2-192,0 2 0,-1 19 32,-19-20 0,20 20-32,-20 0 32,0 0 64,0 0-96,0 0-96,0 0-289,0 0-575,0 0-1122,0 0-2307</inkml:trace>
  <inkml:trace contextRef="#ctx0" brushRef="#br2" timeOffset="195279.1693">7006 6080 6598,'0'-20'416,"0"20"225,0 0 928,20 0-448,-20-20 64,20 20-576,0 0-385,-1 0 32,21-19 161,-19 19 255,17-20-95,3 20-225,-21 0 65,18-20 63,3 20-192,-21 0-223,0-20-65,-1 20 0,-19 20 32,20-20 32,-20 0 96,0 20 64,0 0 64,0-20 33,0 19-225,0 1 32,-20 0-64,20 0 32,-19 0-32,-1 0-64,0 0-64,0-1-160,20 2-481,0-2-1281,0 1-3555</inkml:trace>
  <inkml:trace contextRef="#ctx0" brushRef="#br2" timeOffset="209621.9889">4208 1987 4195,'-21'-20'2018,"1"20"-64,0-20-769,0 20-480,1-19 192,-1 19 0,-20 0-225,1-20-127,-21 20-321,21 0-128,-1-21 0,-19 21-96,18 0 0,-19 21 0,1-21-96,19 20 32,-19-20 32,-20 19-32,18 21 32,-18-20 0,20 20 0,-1 19 0,21-19-32,-1-1-64,1 1 32,-1 0 96,-1-19-64,23 17-33,-23-17 65,21-2 0,0 2-32,-19-2 64,19 1-32,20 0 0,-20 0 0,20-1-32,-20 1 0,20 0-32,-20 0 160,20-20-96,0 20 64,-19 0-64,19-1 0,0 1 32,0 1-32,-20-2 64,20 1-64,0 19 0,0-18-96,0-1-160,0 19 127,20-20 97,-20 2 0,0-1 64,19 20 0,1-20-32,-20 19 160,20-19 33,20 0 63,-19 20-96,-3-21-64,22 21-32,-19-19 0,-1 18 0,-2 1-96,3-20 160,-1 20 96,0-21-64,0 21 33,19-20-97,-19 0 0,0 20 0,19-21 32,-19 1 32,0 20-64,20-20 0,-1 19 0,-19 2 64,21-2-64,-3 0 32,3 2 0,-2-2-31,-19 1-65,20 0 32,-1-1 32,1 1-64,0 0 32,-1 0-32,1-1 32,1 2 0,-3-22-32,3 21 64,-2 19-32,1-19 32,0 0-96,-1-1 96,1 1-64,-1 0 0,1 0-32,1 0 32,18 19 32,-19-19-32,19 0 32,-19 0 0,-1-1 32,1-19 128,-1 20 96,1-1 1,1 1-1,-21 1-192,18-2 32,-17-19-96,19 20-32,-1-1 96,-19-19-224,20 20 128,-21 0-32,1-1-32,0-18 96,0 18 0,0 1 32,-1 0-32,1 0-64,0-1 64,0 0-32,1 2 32,-21-2 0,18 1-64,2 0 64,0-20-32,1 19 0,-1 1 0,-2 1-32,23-2 0,-21 0 32,19 2 0,-19-2 0,20 1 0,-1-1 0,-19-19-32,20 20 64,1 0-32,-3-21 32,-17 21 0,19 0 0,-1-20-32,1 19 0,-1 1 0,1-20 0,0 20 32,-1 0-32,1-21 32,-1 22 0,1-22 97,1 21 95,-3-20-32,3 20-64,-2-21-32,1 21 0,0-20-32,-1 21-64,1-3 64,1-17-64,-3 19 64,3-21-31,18 1-1,-19 0-97,-1 0 65,1 20 97,0-21-65,-1 1 32,1 0 0,-1 0-32,1-20 0,1 20-32,18 0 32,-19-1 0,-1 1-64,1 0 32,19 0 32,-39 0-32,20-20 0,-1 20 0,1-20 32,19 0-32,-18 19 32,-1-19-64,19 0 0,-19-19-64,-1 19 64,1 0-32,-1-20 64,1 20 0,1-20 32,-3 0-32,3 20-32,-3-20-64,3 0-129,-1-19 65,-1 19 64,-19 0 32,20 0 64,-20-19 0,-1 19 0,21 0 0,-20-20 0,19 1-32,-19 18-160,1-19 32,-1 2 64,0 17 64,19-19 32,-39-19 32,20 19-32,0 0-32,0-19 32,-1-1 0,1 0 0,0 0 0,0 1 32,0-1 64,-1 1-96,-19-1 96,20-20 32,0 2 0,-20 18-64,20-20-32,-20 1-64,20-1 64,-20-20-64,0 22 32,0-2 0,0 1-32,0-1 64,-20 0 0,0 21-128,20-20 448,-20-2-224,0-18-31,1 20-1,-1-1-64,0-19-64,0 19 32,0 1 0,1-1 32,-21-19 0,20 20 64,-19-1 64,19 1 64,-21 19-32,3-19-128,-3-1 33,21 0-97,-19 1 0,-1 0-33,0-1 33,1 21 33,-1-21 31,-19 20-64,-2 1 192,2-1 160,19 1-160,-19-1-128,-1 19-32,-19-17-32,20-2 64,-2 20 33,2-20-65,-20 21-161,19-21 161,1 21-32,-20-1 0,18 1 129,-18 18-129,0-19-32,0 2 32,-1-3-193,1 21 482,-1 0-353,-19-19-225,20 19 546,-1-20-289,0 20 96,1-19-64,0 19-129,0 0 226,19 0-65,21 20-64,-21-20 32,1 0 0,-2 1 0,-38-1 32,20-1-32,-20 21 32,20-19-64,-21-2 0,1 21 0,20-19 32,-20 19-225,0-19 97,-2 19 32,2 0-256,-1 0-577,1 0-1377,-19 19-7143</inkml:trace>
  <inkml:trace contextRef="#ctx0" brushRef="#br2" timeOffset="215824.3443">6510 3556 10025,'0'0'545,"-20"0"1024,20-20 257,0 20-193,0 0-512,0 0-672,0 0-481,0 20-32,0 1 160,0 18 0,20 0-32,0 2-32,0-22-32,-1 21 96,1-20 64,20-20 160,-20 0 225,-1 0 192,21-20-161,-20 0-127,-20 0-129,21-19-32,-21-1-160,-21 20-64,21-19-64,-20 18-32,20 1-256,0 20-192,0 0-225,0 20 225,20 20 480,1 19 0,17-18 32,-17 38 64,-1-19 32,0-1 128,-2 1-32,3-1-160,-21-18 417,20-2 127,-20 0-31,-20-18 128,-1-2 63,3 1-159,-2-20-97,0 0-223,-21 0-161,2 0-192,19-20-353,0 1-351,0-2-642,1 2-512,19-1-480,0-19-3299</inkml:trace>
  <inkml:trace contextRef="#ctx0" brushRef="#br2" timeOffset="216053.3575">6927 3616 17264,'20'-20'448,"-1"20"1506,-19 0-1377,20-19-97,0 19-63,0 0-321,0 0-160,19 0-929,-19 0-1185,0 0-3075</inkml:trace>
  <inkml:trace contextRef="#ctx0" brushRef="#br2" timeOffset="216191.3654">7026 3715 11562,'0'40'161,"20"-40"1344,0 0-288,-1 0-128,21 0-512,-19 0-898,-1-20-2657,-2 20-7304</inkml:trace>
  <inkml:trace contextRef="#ctx0" brushRef="#br2" timeOffset="216494.3828">7383 3398 10441,'0'0'5029,"0"0"-5029,0 19 1153,0-19 353,0 20-193,0 20-32,20 0-416,-20-1-224,20 1-97,-20 19-128,20-18-255,0 18-65,-1-19-32,-19 0-288,20 0-129,0-21-416,-20 1-255,0 0-866,0-20-2498</inkml:trace>
  <inkml:trace contextRef="#ctx0" brushRef="#br0" timeOffset="223056.7581">17330 11764 15534,'-20'0'641,"20"0"480,0 0-256,20 0 352,-2 19-96,2 1-320,21 20-33,18-20-255,1 40-1,-21-22-351,21 23-33,-1-21-32,-18-1-224,-3 1 32,3 0-193,-1-21-63,-21 21-289,1-40-95,0 0-546,-20 0-63,20-20-929,-20-19-2210,0 19-5702</inkml:trace>
  <inkml:trace contextRef="#ctx0" brushRef="#br0" timeOffset="223243.7688">17846 11764 13837,'-20'19'1313,"-20"1"32,19 20 321,-17 0-417,-3 19-576,1 1-289,1 0-160,-1-1-352,20 1 96,1-21-160,-1 1-129,0-20-319,20 0-385,20-20-705,0 0-1024,-1 0-3781</inkml:trace>
  <inkml:trace contextRef="#ctx0" brushRef="#br0" timeOffset="223813.8013">18261 12181 15246,'-18'0'480,"18"19"673,0 1 385,0 0-321,0 0-608,0 20-321,18-21-128,-18 1-128,0 20 0,21-20-256,-21 0-417,0-1-288,20-19-608,-20 0-1794,20 0-5958</inkml:trace>
  <inkml:trace contextRef="#ctx0" brushRef="#br0" timeOffset="224016.813">18441 12022 16143,'0'20'961,"0"-20"-801,19 0 673,1 0 128,0 0-193,21 0-479,17 0-225,-17-20-32,-21 20-417,19 0-736,-19 0-1185,-20 0-2531</inkml:trace>
  <inkml:trace contextRef="#ctx0" brushRef="#br0" timeOffset="224209.8239">18599 11823 12619,'0'40'289,"0"-1"768,0 1 608,0 0-416,0 20-512,21-21-737,-21 21-96,0-20-480,0-1-225,20 1-416,-20-20-609,20-20-737,-1 0-1216,1 0-2978</inkml:trace>
  <inkml:trace contextRef="#ctx0" brushRef="#br0" timeOffset="224412.8357">18818 11863 14285,'20'39'801,"0"1"864,-1-21-31,21 22-129,1-1-832,-3-20-385,23-1-192,-22 21 0,1-20-224,-1-20-576,-19 20-417,0-20-705,0 20-1249,-20-20-3331</inkml:trace>
  <inkml:trace contextRef="#ctx0" brushRef="#br0" timeOffset="224599.8464">19156 11863 13676,'-20'60'193,"0"-22"1472,-21 23 545,23-21-993,-2 19-896,-21 1-225,41-21-609,-20 1-63,20 0-97,20-40-576,0 19-993,1-19-2659</inkml:trace>
  <inkml:trace contextRef="#ctx0" brushRef="#br0" timeOffset="224852.8608">19255 12081 5861,'39'20'3299,"1"-20"-1217,-20 20 833,-1 0-897,21 0-769,-19-20-704,-1 20-129,-20-1 32,0 1-63,-20 0-161,-1 0 64,1 0-128,0 19 0,1-19 1,19 1 31,0-2-192,0-19 96,19 0-32,21 0-160,-19 0-641,19 0-672,-1 0-1442,-19 0-7270</inkml:trace>
  <inkml:trace contextRef="#ctx0" brushRef="#br0" timeOffset="225364.8901">20268 11823 10537,'0'0'1378,"0"-20"-161,-21 20-192,1 20-641,-20 0 289,1 0-65,19 0-191,-20-1 127,1 21-127,-1-21-1,20 2 193,20-1-385,0 0 32,20 0 225,0-20-129,20 39-96,-1-19-256,21-20 0,-21 20 96,22 0-160,-23-20-416,3 20-481,-21-20-1025,0 20-2402</inkml:trace>
  <inkml:trace contextRef="#ctx0" brushRef="#br0" timeOffset="225861.9185">20644 11724 12812,'20'-20'576,"1"20"129,17 0 1185,-17 0-994,19 0-575,-1 20-289,-19 0 0,20 0-64,-21-1 32,-19 1-64,0 20 0,0-20 64,0 0 32,-19-1 32,-1 2 224,0-2-32,0-19-64,20 19 1,20 2-482,0-21 930,0 20-705,19 0 32,1 0 96,-1 0-32,-19-1-32,20 1-32,-40 0 64,0 0 0,0 0 128,-20 0 193,0-20 255,-19 19 97,-1-19-321,0 20-352,1-20 96,-1 0-256,19 0-384,3 0-129,18 0-832,-20 20-737,20-20-3268</inkml:trace>
  <inkml:trace contextRef="#ctx0" brushRef="#br0" timeOffset="227614.0188">17051 12121 6534,'20'0'3811,"-20"0"-2594,0 0 609,-39 0-320,19-20-674,-20 20-607,1 20-193,-1-20-32,-1 20 64,-18 0-32,19 0 96,1 19-32,-1 1 32,20 0 32,-19 20-32,19-1 97,20-19 95,-20 19-32,20-19-32,20 0 193,0 0 63,19-1 1,1 21 31,19-21-191,1 2-1,20-2-128,-1-19-160,0-1 0,20 2-96,-19-1 96,0 0-32,-22-20-256,3 0 64,-2 20-128,-39-20-97,19 0 65,-39-20 288,0 20-352,0 0-161,0 0-31,-19 0-481,-1 0-673,0 0-1569,20 0-2947</inkml:trace>
  <inkml:trace contextRef="#ctx0" brushRef="#br0" timeOffset="228278.0567">17508 12817 3042,'0'0'0,"0"0"-608,-20 0 672,20 0 0,20 0-160,-20 0 0,0 0 256,0 0 1057,0 0 417,0 0 223,0-21 257,0 21 64,0 0-352,0 0-320,0 0-289,0 0-256,0 0-385,0 0 449,0 0-480,0-20-385,0 20-64,0 0 64,0 20-192,0-20 352,0 21-224,20-21 1,-1 20-1,1-1 64,0 1-64,20-20-96,-21 19 0,1 2 64,20-1-32,-19-20 0,-3 20-32,-18 0 288,0-1 1,0-19-33,-18 20 128,-3-20-192,1 20-96,-20 0-96,1-20 0,19 20-96,-20 0-384,21-20-353,-1 20-480,0-20-769,0 19-2947</inkml:trace>
  <inkml:trace contextRef="#ctx0" brushRef="#br0" timeOffset="228949.0951">18640 12936 14445,'0'-20'1345,"20"-1"-256,-20 2 65,0 19-706,0 0-544,0 0 192,0 19-64,-20 22 0,20-1 0,20-1 0,-20 1-32,19-20 96,1 20-32,20-21 0,-1-19 193,1 20-193,0-40 160,-1 20 224,-19-19-31,21-1-289,-23-20-96,-18 20-32,20 0-128,-20 0-32,0 20-545,0 0 577,0 0-64,0 0 160,0 40 64,0 0 32,0 0 0,0-1-128,0 21 0,0-21 96,0 21 0,20-20-32,-20 0 288,-20-1 224,20 1 33,-20-20-129,2 0-31,-23 0 63,21-20-256,-19 20-160,19-20-64,-20-20-256,20 20-289,1-20-640,-1 0 0,0 0-833,20 1-1729,0-2-5158</inkml:trace>
  <inkml:trace contextRef="#ctx0" brushRef="#br0" timeOffset="229173.1079">19294 13015 5669,'20'0'10410,"0"0"-9834,0 0 481,-1 0 321,1 0-930,21 0-448,-21 0-224,18 20-353,-17-20-608,-1 0-1025,0 20-3619</inkml:trace>
  <inkml:trace contextRef="#ctx0" brushRef="#br0" timeOffset="229317.1162">19454 13055 6149,'-61'20'5381,"61"0"-4612,-20-20 320,20 20-256,20-1 160,-20-19-449,41 20-351,-21-20-97,18 0-96,-17 20-1057,19-20-4837</inkml:trace>
  <inkml:trace contextRef="#ctx0" brushRef="#br0" timeOffset="229713.1388">19970 13035 11210,'39'0'3555,"-39"0"-4291,0-20 544,0 20 544,0 0-256,-39 0 0,19 20 288,0 0 193,-21 20-289,23-20-224,18 19 0,-20 1 0,20 0-64,0-21 0,20 22 33,18-22-33,3 1-33,18 0 66,-19-20 31,19 0 320,1 0 225,-21-20 351,22 0-95,-23-20 128,-17 1-160,-21-1-256,0 0-385,-21 1 64,3-1-288,-23 0-32,-19 20-64,1 0-417,-20 1-928,19 19-1410,1 19-6630</inkml:trace>
  <inkml:trace contextRef="#ctx0" brushRef="#br0" timeOffset="232182.2801">3155 3994 576,'-20'0'1377,"0"0"33,20 0-642,0 0-31,-19 0 32,19 0 32,-20 0-193,20-20 129,0 20-161,-20 0-223,20-20 63,0 20 65,-20-20-449,-1 20 0,3-20 352,18 0 96,-20 1-63,-1-2-1,-19 2 1,22-1-1,-3-20-96,-19 20-159,0-20-194,-19 21-31,0-22 96,-22 22-64,2-1-32,0 0 64,0 1 0,0-2 64,-2 1-32,23 1 161,-1-1 63,18 20-64,1-20 160,-39 20-63,20-20-65,-40 20-160,0-20-64,18 20-64,-18 0 32,20 20-96,20-20 32,-2 20-481,2 0-576,19 0-320,20-1 159,-19 1-2818</inkml:trace>
  <inkml:trace contextRef="#ctx0" brushRef="#br0" timeOffset="232710.3103">3115 3914 1697,'-59'-39'513,"18"18"223,3 2-1921,-3-1-575</inkml:trace>
  <inkml:trace contextRef="#ctx0" brushRef="#br0" timeOffset="234411.4076">2580 3636 1601,'-81'-40'897,"42"21"1057,-1-2-1154,1 1 386,-1 1-322,-19 19-287,19-20-257,-1 20 1,-17-20-65,17 20-96,3 0-192,-3 0 64,1 0-32,-19 0 32,0 0-32,-22 20 96,-18-20 224,20 20 321,0-1-193,-20 1-319,40 1-97,-22-2 0,22 21-64,-1-21 0,1 22-97,19-2-31,-19 1 96,0 0 64,19-1 0,-19 1-32,18 20-64,1-1-64,21-18-160,-21 18-161,20 0-31,-19 1 320,19-1 192,20 21 0,-20-20 0,0 19 0,20 1-65,0-1-31,0 1 0,0 0-32,0-1 128,20-19-96,0 19 96,-20-19-32,20 19 32,-1 1 0,-19-1 64,20 1-128,0-1 64,0 20 32,0-18-32,-1-3 0,1 2 96,0-1 64,1 1 0,-1-1-63,-2 1-97,2-1 96,21 1-192,-21-1-33,-1 1-159,21-1 160,-20 1 64,0-21 160,19 21 32,-19-1 128,20-19 1,-21 19-257,21-19 64,1 19-128,-21-19 32,18 0-32,3-1 128,-2 1 32,21-1 96,-21 1 0,21 0 64,-1-1-160,40 21 65,1-1-65,-1-19-64,-20 19 0,-19-39-32,-1 20 0,22-21 64,-2 1-64,-20 0 0,20 0 32,2 0 0,-2-21 160,0 21 0,0-20 0,-19 20-96,19-21 33,-20 1-33,22 20 32,-2-20-128,0 0 32,0-1 0,0 2-32,20-1 32,-18-1 32,-2 1 0,0-20-224,0 20-224,2 0 384,-2 0 0,0-20 0,0 19-33,-19 2-63,19-21-160,-20 19 192,20-19 96,2 0 0,-2 21-32,0-21 32,-18 0-32,18 0 32,-20 0-32,20 0 321,-19 0-161,19-21-160,-20 21 0,2 0 0,18-19-32,-20-2 32,1 2 64,19-1-32,-18 0-64,-2-20 64,-1 21-128,3-22-65,-22 22-31,1-21 96,0 0 64,19 1 64,-39-1-32,19 0 64,1 1 32,-19-1 0,-1-20 33,-2 20-129,2-19 0,1 19 0,-21-20-97,20 1 33,-20 19 0,0-20 0,0 1 128,-20-2 161,-1 23 223,1-23-96,2 2-95,-2-1-225,-21 1-96,21-1-289,1 1-63,-21-20 31,20 18 65,-19 2 192,19-1 32,0 1 96,-20-1 32,21 1 0,-21-20-96,20 18 64,-1-18 0,-17 0 0,-3 19 0,3-19-128,-23 19-64,21-20 128,-19 21 64,19-1 96,1 0-32,-1 1-64,1-1-32,-2 0 64,-17-18-64,17 18 128,-18 0 128,19 0-192,0 1 64,-19-1 0,18 21 128,3-22 97,-23 3-129,23-2-32,-23 20 64,22-20-64,-21 20-160,1-19 0,-2 19 0,3-19 0,-1 19-96,-2-20 385,2 21-161,-1-1 640,1-20-255,0 20-129,-2 0-31,3-19-193,-3 19-96,2 0-32,-20-19 32,19 19 96,-19-19-128,20 19 0,-22-20-96,2 0 96,20 21-32,-1-1 32,1 0 128,-20 0 417,38 1 128,-18 19-513,19-20-320,0 20-385,1 0-1761,19 20-5189</inkml:trace>
  <inkml:trace contextRef="#ctx0" brushRef="#br0" timeOffset="236073.5026">2381 7451 4932,'0'-20'609,"0"0"480,-20 20 737,20-20 416,0 20-128,0-19-833,0 19-544,0 0 159,0 0-159,0 0-385,-20 0-480,20 19 0,0 1 64,-20 20 0,20 19 32,0-18 32,20-22 0,20 21 0,-21-21 0,21 2 64,1-21 64,-3 20 32,-18-40 161,21 20-1,-2-21-96,-19 2 0,-20-21-63,20 21-193,-20-22-1,0 2-63,0 19-160,0 0-64,0 20 32,0 0-289,0 0-384,0 40 769,20-20 192,-20 19 64,19 1 96,1 19 96,0-18-127,-20-1-1,20-1 224,-20 1 96,20-20 193,-20 20 64,-20-21-1,20-19 161,-20 20-384,-20-20-193,21 0-64,-21 0-96,20 0-160,-19 0-256,-2-20-193,21 1-576,0 19-1153,20-20-2498</inkml:trace>
  <inkml:trace contextRef="#ctx0" brushRef="#br0" timeOffset="236348.5183">2837 7510 12972,'0'0'3203,"20"0"-3267,-20 0 640,20 0 1,1-19-481,-3 19 0,2 0-192,0 0-1345,1 0-2916</inkml:trace>
  <inkml:trace contextRef="#ctx0" brushRef="#br0" timeOffset="236491.5265">2916 7591 12107,'0'19'-96,"20"0"96,0-19 416,1 0 705,-1 0-800,-2 0-706,3 0-3042,-1 0-6629</inkml:trace>
  <inkml:trace contextRef="#ctx0" brushRef="#br0" timeOffset="236866.548">3274 7352 2306,'0'0'10762,"0"0"-11243,0 0 289,-20 20 609,0-1 95,20 1 1,-20 20-129,20 0 64,0-1-255,20 1-1,0 0-32,0-21-32,19 2 64,22-1 321,-23-20 416,3-20-1,18-1-159,-39 2-192,20-21 448,-20 0-353,-1 1-31,-19-1-193,-19 0-63,-1 1-321,-20-1 0,1 20-96,-1 20-353,-1-20-704,3 40-864,-3 0-3044</inkml:trace>
  <inkml:trace contextRef="#ctx0" brushRef="#br2" timeOffset="254435.5529">6550 7253 992,'0'0'1282,"0"0"-1090,0 0 128,0 0 257,0 0 704,0 0 160,0 0-800,0 0 96,0 0 191,-20 0-95,20 0-480,0 0-161,0 0 609,0 0-65,0 0 33,0 0 0,0-20-97,0 20 1,0 0 160,0-20-97,-20 20 65,20 0-192,0 0-97,-20 0 33,20 0-97,0 0-63,-20 0 127,20 0-96,0 0-95,0 0-97,0 0-96,0 0-32,0 0-32,20 0 128,-20 0 1,0 0-65,20 20 64,0-20-32,0 20 96,-1-1-160,1 1 129,0 0 31,20 0 0,-21 0-96,21 0 64,1 19-192,-3-19 65,3 0 31,18 20-32,-39-21-32,20 1 128,-1 1-32,-19-2 128,0 2-224,0-21-31,-20 0 31,0 0-96,0 0 32,0 0-417,0 0-736,0 0-480,-20 0-353,20-21-1826</inkml:trace>
  <inkml:trace contextRef="#ctx0" brushRef="#br2" timeOffset="256382.6642">6767 7670 2562,'0'0'3491,"0"0"-1921,0 0 768,0 0-352,0 0-257,0 0-223,0 0-385,0 0-224,0 0-64,0 0-65,0 0-223,-18 0-321,18 0-32,0 0-96,0 0 32,-21 0 33,21 20-97,-20 0 0,20 0 96,-20-1-128,0 1-32,1 20 32,19-20-64,-20 19 96,0 21 0,20-20 64,-20 0-32,20-1 32,0 1-64,0 0 0,20 0 65,-20-21-33,20 21 32,0-20-32,-1 0-32,1 0 32,20 0 0,-1 0 0,22-1-64,-2-19 32,1 0-160,-1 0 0,20 0 32,-18-19-160,18 19 96,-21-20 64,23 20-96,-22-20 31,20 0 161,-18 0-32,-3 0 0,22 1 32,-20-21 33,19 0-1,0 0 32,-18 0 96,18 1-256,-20-1 128,20-20-96,-19 20 64,-1 1-32,20-21-64,-18 21 32,-23-1 32,23 0-64,-2 0 64,1 0 0,-1 0-32,2 1 64,-3-1-32,1 0 0,2 1 64,18-1 32,0 20 96,0-20-32,20 1 0,0-1-96,2 20 0,-2-20 33,1 21 31,-1-2 32,-20 2-64,20-1 32,-40 0 96,2 0 97,-3 20-257,1 0-64,-38-20 32,-1 20-32,-20 0-96,0 0-449,0 0-320,-20 0-1121,-19 0-1185,-22 0-9801</inkml:trace>
  <inkml:trace contextRef="#ctx0" brushRef="#br2" timeOffset="256772.6865">6629 7769 3555,'0'0'673,"0"-20"-3076</inkml:trace>
  <inkml:trace contextRef="#ctx0" brushRef="#br2" timeOffset="256893.6935">6629 7769 1345,'0'-20'288,"-20"20"-352,20 0-961</inkml:trace>
  <inkml:trace contextRef="#ctx0" brushRef="#br2" timeOffset="257262.7146">6530 7769 5701,'0'0'1313,"-20"0"321,20 0 127,0 0-447,-20 0 447,20 0 1,-20 0 64,20 0-929,0 0-193,0 0 161,0 0-32,0 0-257,0 0-191,20 0-65,-20 0 0,20-20-128,0 20 33,19-19-129,-19-1 0,0 20 0,20-20-64,-1 0 0,1 20-32,-19-20 64,17 20-96,-17 0-64,-1 0 128,0 0-32,-2 0 0,-18 0-96,21 0 96,-21 20 96,0-20-96,0 20 64,-21 0-32,21 0-32,0-1 0,0 1 96,0-20-32,0 20-64,0 0 0,0-20-192,0 20-449,0-20-351,21 0-674,-21 20-1121,20-20-3747</inkml:trace>
  <inkml:trace contextRef="#ctx0" brushRef="#br2" timeOffset="259311.8318">10638 6438 13292,'-18'-20'833,"18"20"96,0 0-833,0 20 160,0 0 673,0 20 192,0-1-448,18 21-289,3-1-160,-21 2-128,0 18-128,20-20 32,0 1-64,-20-20 0,20-1 96,-20-39-160,0 20 96,19-20-128,-19 0-289,-19-20-672,19-19-128,-20-1 224,0 0 705,0 1 64,-1-1-1,3-20-735,-2 1-1187,0 0-31,-1 18 2274,21 1 417,21 1-97,19 19 417,-1 20 544,21-20 897,19 40-672,-20-20-417,20 39-416,-18 1-481,-3 0-192,3 0-32,-22 19-32,-19-19-64,-20 20 64,0-40 64,-20 19 32,-19 1 353,-1-20 95,-19 0-352,18-20-64,1 20-224,1-20-640,-1 0-802,20 0-1953,20-20-7912</inkml:trace>
  <inkml:trace contextRef="#ctx0" brushRef="#br2" timeOffset="259670.8523">11254 6895 9064,'0'0'2595,"0"0"-2980,20-20 834,0 0 383,21 20 418,-23-19-322,22-1-607,-19 0-161,17 0 192,-38 0 257,21 0-97,-21 1-223,-21 19-161,3 0-160,-23 0 32,1 0-64,22 19 32,-23 1 64,21 0 32,0 20 0,20-20 160,0-1 160,20 21 193,0-20-65,21 0-95,17-20-225,-17 0-64,18 0-32,0 0-320,-19 0-481,0-20-928,-1 20-1378,-19-20-4036</inkml:trace>
  <inkml:trace contextRef="#ctx0" brushRef="#br2" timeOffset="259910.866">11790 6696 14701,'-40'40'449,"21"-20"384,-1 0 63,0 0-95,20 0-64,-20 0-385,40 19-352,0-19 192,0 0-192,19 0-320,1-20-385,-1 0-448,2 0-64,-1 0 128,-1-20-865,-19 0-1249,0 0-160,0 0 1377,-20 1 929</inkml:trace>
  <inkml:trace contextRef="#ctx0" brushRef="#br2" timeOffset="260030.8729">12029 6796 2017,'0'-20'6855,"0"20"-4197,0 0-1280,0 20 255,20-20-448,-20 40-512,19-21-193,1 1-319,0 0-193,0 0-385,0 0-768,-1-20-1922,1 0-4932</inkml:trace>
  <inkml:trace contextRef="#ctx0" brushRef="#br2" timeOffset="260146.8795">12068 6656 14349,'-19'-38'545,"19"38"-545,0 0-1986,0 0-5670</inkml:trace>
  <inkml:trace contextRef="#ctx0" brushRef="#br2" timeOffset="260480.8986">12386 6696 17552,'-39'0'481,"19"-19"-481,0 19 96,-21 0-96,23 19 96,-2-19-128,20 21-96,0-2 192,20 1-192,-2 0 160,23 0-129,-21 0 1,19 0 64,1-1 64,-20 1-32,0-20 0,-1 20-32,-19-20 64,0 20 0,0-20 32,-19 0 33,-1 0-33,0 0 32,-20 0-256,21 20-65,-21-20-31,19 0-96,1 0-705,20 0-1634,0 0-3779</inkml:trace>
  <inkml:trace contextRef="#ctx0" brushRef="#br2" timeOffset="260638.9077">12564 6736 13548,'20'0'1314,"-20"20"-1058,20-20 320,-20 20-63,0 0-289,20 0-256,-20 0-1281,21-1-2179,-21 1-1472</inkml:trace>
  <inkml:trace contextRef="#ctx0" brushRef="#br2" timeOffset="260767.9151">12604 6637 10986,'20'-19'128,"-20"19"-1505,21 0-1634</inkml:trace>
  <inkml:trace contextRef="#ctx0" brushRef="#br2" timeOffset="261049.9312">12823 6776 10473,'0'60'97,"0"-41"735,0 1 962,20 0-577,-20 0-288,39-20-160,-19 0 128,20 0 31,-1-20-191,-19 0-128,0 0-161,0-19 193,-20 19-65,0 0-319,-20 0-129,0 0-192,-19 20-161,-1 0-639,0 0-834,21 20-1825,-1-20-8329</inkml:trace>
  <inkml:trace contextRef="#ctx0" brushRef="#br2" timeOffset="261344.9481">13161 6855 15150,'18'20'769,"-18"0"-257,-18 0 417,18-20-128,0 0-33,0 0-159,0 0-385,0 0 64,0-20-191,18 0-97,3 0-64,-21 1-33,20-21 33,20 20 0,-21 0 32,1 20 96,20 0 513,-20 0 288,-1 20-225,-19 0-191,20 0-97,-20 19 96,0-19-319,0 20-225,20-20-577,-20-20-865,0 20-1280,0-20-4837</inkml:trace>
  <inkml:trace contextRef="#ctx0" brushRef="#br2" timeOffset="261951.9828">13993 6279 12139,'0'0'1634,"21"20"-1538,-21 19 96,20 21-160,0 0 64,-20-1 256,20 1-31,-20-19-225,19-3-64,-19 2 448,0-19 417,0-21-64,0 19-32,0-19-97,-19-19-255,19 19-193,19-21-224,1 2-320,0-2-353,20 2-32,-1 19-127,21 19 255,-41 2 353,1-2 128,0 2 96,1-2 96,-21 1 160,-21 0 193,1-20-129,0 20-320,1-20-96,-21 0-673,20 0-1024,0 0-3556</inkml:trace>
  <inkml:trace contextRef="#ctx0" brushRef="#br2" timeOffset="262231.9988">14510 6618 15630,'20'19'-96,"-40"0"160,20 2 0,-19-2 161,19 2 255,0-2-288,0 1-64,19 0 129,1 0 351,0-20 225,0 0-128,19-20-417,-19 0 96,0 0 129,0 1 63,-20-2-320,0 2 1,-20-2-65,-20 2-128,21 0-96,-21 19 32,0 0-160,1-21-609,19 42-1089,0-21-1313,20 19-3811</inkml:trace>
  <inkml:trace contextRef="#ctx0" brushRef="#br2" timeOffset="262773.0297">14789 6597 16751,'0'0'128,"-20"21"193,20-21 480,0 38-321,0-17 65,0-2-481,20 21 96,-2-20-64,23 0 0,-1-20 0,-21 20 64,21-20-32,-20 0-32,0-20 32,-1 20-63,-19-20-162,20 0-31,-20 1 64,-20-21-256,20 19-225,-19 2 65,19 0 352,-20-2 160,20 21 0,0 0-64,20 0-160,-20 21 384,19 17 0,1-17 96,0 19 33,0-1-193,0 1-32,-1-20-64,1 19 96,0-39-96,-20 20 64,0-20 0,0 0 353,0 0-257,0-20-288,0 1 64,-20-1-128,20 0-97,20-20 1,-20 20-32,0 1 96,20-2-1,1 21 97,-3-19-64,2 19 64,0 19 64,-20-19 160,21 21 128,-21-2-127,20 1 31,-20 0-64,0 0-192,0 20-737,20-21-1185,-20 1-2210,19-20-7143</inkml:trace>
  <inkml:trace contextRef="#ctx0" brushRef="#br2" timeOffset="263242.0566">15603 6637 13965,'-41'0'993,"1"0"-1025,1 0 256,-1 19 160,20 2 353,-19-2-257,19 21-352,20 0-31,0-20-1,20 0 32,0 0 32,19-1-64,1-19-96,19 0 96,-19 0-32,-1-19 128,-19-1 161,21-20 95,-41 20 33,20-19-65,-20-1-96,-20-19-256,0-2 32,-1 2-256,-17-1-160,17 1-64,1 18 159,-20 22 289,21 19-160,19 19 192,-20 2 257,20 18 223,0 21-31,0-1 160,20 1-481,-1 0-32,21-1-64,-20-19-128,19 0-64,-19 0-416,21-20-642,-21-1-383,-2 1-1153,3-20-3620</inkml:trace>
  <inkml:trace contextRef="#ctx0" brushRef="#br2" timeOffset="264086.1046">15939 6656 15086,'0'0'-128,"0"21"128,-20-2 512,20 2 1,-19-2-193,19 1-224,0 0-64,0 0-32,19 0-64,1-20-160,0 20-97,0-20 33,1 0 160,-3-20 128,2 0 32,-20 20 64,20-40-32,-20 20-32,0 1-96,0-2-64,0 2 96,0-2-32,0 21-320,0 0-33,0 21 513,0-2 32,0 2-63,21 18-33,-1-19 0,0 0 32,-2-20-32,3 20 0,-1-20 32,-20 20 256,0-20 417,-20 0-97,20-20-255,-21 20-193,21-20-96,0 0-128,0 0 0,0 0 0,0-20-32,21 21 32,19-2 32,-20 2 0,-1 0 96,1 19 96,0 0 128,0 0-159,0 0-65,-20 19-64,0-19 64,19 19-32,-19 2-32,0-21 0,0 19-32,0 2 64,0-2-160,0 1 96,0-20-32,0 0 96,20 0 32,0 0-32,-20 0 64,20 0-32,1-20 161,-21 1-193,18-2 32,-18 21-128,20-19 32,-20-2 0,0 21-64,20 0-65,-20 21 33,21-2 96,-21 21 0,20 0-96,-20 20 192,18-21-64,3 21-32,-21-21 64,0 1-64,0 0 0,0-1 97,-21-18-65,-17-21 384,17 19 161,1-19 63,-18-19-127,17-2-225,21-18-32,-20-1 96,40-19-223,1-1-129,17 20-225,23-19-223,-2 19 224,0 1 192,1 18 32,-1 2-64,-19 19 32,-20-21-353,-20 42-1537,0-21-1793</inkml:trace>
  <inkml:trace contextRef="#ctx0" brushRef="#br2" timeOffset="264397.1226">16000 6677 14958,'-21'0'384,"1"19"1442,0-19-321,0 21-736,1-2-417,-1 1-288,0 0-961,0 0-1569,0 0-4324</inkml:trace>
  <inkml:trace contextRef="#ctx0" brushRef="#br2" timeOffset="267060.275">19334 11069 9288,'0'0'1538,"0"0"-225,0 0-320,0 0-545,0 0-95,-20 0 95,20 0 1,-20 0 63,20 0-32,-20-21-63,1 21 256,-21 0-193,20 0-256,-19-20-192,-21 20 0,21 0-64,-22 0 0,2 0 32,-1 0 64,21 0-32,-21 0 64,21 0 0,-1 0-64,20 0-96,1 0 32,19 0 32,-20 0 0,20 0-224,0-19 288,0-2-128,0 2 64,20-1 0,-20 0 32,0 0-32,19 0 32,-19 0-64,0-19 96,0 19-64,0-20 0,-19 0 96,19-20-192,0 21 128,0-21-32,-20 0-32,20 1 64,-20 0 32,20-1-64,0 0-96,-21 21 96,21-21-32,-20 20 64,20 0-32,0 20 0,0-19 128,0 19 65,-20 20 63,20-20-96,0 20 96,0-20-192,0 20-32,20-20 0,-20 20-32,20 0 225,1-20-322,19 20 97,-21 0 0,21-19-32,0 19 64,19 0-96,0 0 64,1 0 129,19 0-290,1 0 129,19-21 0,0 21 0,0 0-32,0 0 96,21-19-96,-21 19-32,20 0 32,1 0 0,-21 0 64,20 0-160,-40 0-32,21 0-65,-1 0 129,-20 0-32,20 0-64,0 0-32,1 0 160,-1 0 96,0 0 0,0 0 0,-18-20 0,18 20-32,-20 0 32,0 0-65,0 20-127,0-20-128,21 0 64,-1 0 64,2 19 95,-2-19 65,-20 0 32,20 21 0,-40-21 32,1 0-32,-1 0 0,0 0-64,2 0 64,-22 0 32,1 0 0,0 0 33,-21 0 127,21 0 32,-20 0-32,0 0-192,1 0 96,-3 0-96,-18 0 0,20 0 96,0-21 0,1 21-128,-21 0 96,20 0 0,-2 0-64,-18 0 97,21 0 95,-1 0-64,-20 0 0,20 0 0,-20 0 32,0 0-32,20 0-128,-1 0 64,-19 0-128,0 0 160,0 21-96,20-21 97,-20 0-1,0 0-64,0 0 128,0 19 32,0-19 96,0 0-224,20 0 161,-20 20-97,0-20 0,0 20-64,0 0-64,0 0 96,0 0-64,0 0 32,0 19 32,0 1-64,0 0-32,-20 0-64,0-1 128,20 1 0,0 20-96,0-20 32,0 19 0,0-19 128,0 19-224,20-18 96,-20 18 64,20-19-32,-20-1 0,20-19-64,-20 20 96,20-20-128,-20 0 128,0-1-32,0 1-32,0 0 0,0 0 32,0-20-64,0 20-256,0 0-705,0-20-1281,0 20-4548</inkml:trace>
  <inkml:trace contextRef="#ctx0" brushRef="#br2" timeOffset="269239.3996">18976 9876 12363,'0'19'897,"0"-19"897,0 0-353,0 0-672,0-19-353,0 19-160,0-20-191,0 0 31,0 0 32,-18 0 32,18 0 32,0-19 0,-21-1-384,1-19 448,0-1-192,0-1-128,1 2 64,-21-1-32,0-19-96,21 20 64,-21-1 64,0 20-32,21 1 128,-21-1 64,19 20 33,1 0 63,0 20-64,20 0 64,0-20-384,0 20 416,20 0-224,-20 0-64,41-20 129,-21 20-1,19 0 32,1 0-128,0 0 32,-1 0-64,21 20 64,-21-20-96,22 0 64,-23 0-32,23 20 0,-22-20 32,21 0-96,-41 0 32,21 0-32,-20 0-64,-20 0-64,0 0-161,0 0-31,0 0-481,0 0-737,-20 0-479,0-20-1891,0 20-5477</inkml:trace>
  <inkml:trace contextRef="#ctx0" brushRef="#br2" timeOffset="269505.4148">19136 8822 12523,'20'0'1346,"-20"0"-1122,19 0 481,1 20 127,20-20 289,-1 20 0,21-20-416,-1 20-321,2 0-127,-2 0-161,-19-1-96,-20 2 96,-1-2-128,-19 21 64,-19-20 96,-1 0 32,-20 0-32,1-1-64,19-19 129,-21 21-354,1-2-223,21 1-801,-1 0-1634,20 0-7046</inkml:trace>
  <inkml:trace contextRef="#ctx0" brushRef="#br2" timeOffset="271936.5539">19909 8644 2722,'0'19'2947,"-20"-19"-2851,20 21 1249,0 18 225,0 1-545,20 0-225,1-1-255,-21 21-353,20-21 0,0 21 97,-20-20-97,0 19 0,0-38 449,0 18 159,0-19-223,-20-20 63,20 0 225,0 0-320,0-20-353,0 0-128,0 1-96,20-21-64,-1 20-96,1-20-193,0 20 65,20 0 256,-21 20 128,1 0 192,20 0 65,-20 20-161,-1 0 0,-19 0 128,20 20 97,-20 0-1,0-1-192,0-19-128,0 20-32,0-20 0,0 19-192,0-19-673,20 0-1377,-20-20-3139</inkml:trace>
  <inkml:trace contextRef="#ctx0" brushRef="#br2" timeOffset="272398.5803">20466 9121 10057,'0'0'833,"-20"0"-769,20 0 288,-20 0 321,20 19-65,0 1-95,0 0-65,0 0 161,0 0 128,0 0-289,20 19-192,0-19-160,19-20 0,-19 20-31,20-20-1,-1 0 192,-19 0 224,20 0 1,-19-20-65,-21 20-224,18-20 289,-18 1-321,-18-1-64,18 0-96,-21 0 0,1-20-128,-20 20-192,21 1-1,-21-2 225,0 21 64,21 0 32,-21 21 128,20-21-128,20 19 96,0 1 32,0 0 65,20 0-225,20-20 160,-1 20-417,-19-20 514,20 0-578,-1 0-672,-19 0-1473,0 0-3267</inkml:trace>
  <inkml:trace contextRef="#ctx0" brushRef="#br2" timeOffset="272687.5968">20883 8822 12844,'0'-19'608,"-20"-1"-287,0 20 960,20 0-288,-20 20-481,20-1-63,-21 21 31,21 0 225,0 20 63,0-1 1,0-19-320,21 20-289,-1-21-64,0 1-128,19-20-385,-19 0-415,20 0-418,-20-1-479,-1-19-1250,1 0-2114</inkml:trace>
  <inkml:trace contextRef="#ctx0" brushRef="#br2" timeOffset="272867.6066">21082 9001 12427,'20'40'160,"-2"0"-31,-18-21 1504,20 21-480,21-20-736,-21 0-353,19-20-192,-19 20-737,20-20-1506,-21 0-2465</inkml:trace>
  <inkml:trace contextRef="#ctx0" brushRef="#br2" timeOffset="273040.6166">21339 9061 11851,'-39'20'256,"19"-1"-224,0 2 1698,-20-2-385,21 21-512,-21-20-705,19 20-192,21-20-705,-20-1-961,40-19-928,-20 0-3652</inkml:trace>
  <inkml:trace contextRef="#ctx0" brushRef="#br2" timeOffset="273300.6319">21300 8822 10345,'19'-19'1506,"-19"38"-930,20 1 1442,20 0-96,-1 20-641,1-1-384,1 1-256,-3 0-257,-18 20-224,21-20 96,-23-1-320,-18 1 128,0 0-64,-18-1-96,-2-19 32,-1 0-32,-19 0-320,22 0-385,-3-20-736,21 0-3332</inkml:trace>
  <inkml:trace contextRef="#ctx0" brushRef="#br2" timeOffset="273841.6626">21995 9081 11883,'0'-20'1185,"0"20"705,0 0 128,0-20-513,0 20-352,20 0-320,-2-20-193,3 20-159,19 0-161,-1-20-256,1 20-64,-20 0-768,0 20-738,-1-20-640,-19 0-1505,0 20-4421</inkml:trace>
  <inkml:trace contextRef="#ctx0" brushRef="#br2" timeOffset="273984.6706">21995 9140 10057,'-20'20'192,"40"-20"1346,0 0 1216,-2 0-896,23 0-737,-1 0-705,-1 0-351,1 0-354,-20 0-960,19-20-1345,-19 20-2659</inkml:trace>
  <inkml:trace contextRef="#ctx0" brushRef="#br2" timeOffset="274360.6925">22629 8922 12587,'0'0'737,"-19"0"-801,-1 0 192,0 19 257,0 2 159,0 18-128,1 1 97,19 0 288,0 0-353,19 19-256,1-39 0,20 20-127,-20-20 63,39-1 32,-19-19 160,-1 0-32,1 0-31,1-19 127,-2-1 0,-39-20-31,20 20 31,-40-20-128,-1 0 65,3 1-225,-23 19 96,1 0-96,1 0-96,-1 0 0,0 1 0,21 19-448,19 19-481,0-19-1121,0 20-2018,19 0-8424</inkml:trace>
  <inkml:trace contextRef="#ctx0" brushRef="#br2" timeOffset="274548.7033">23086 9121 13901,'0'0'672,"0"0"-608,0 0 737,0 0-32,20 19-449,-20-19-384,20 0-961,-20 0-1121,19 0-2434</inkml:trace>
  <inkml:trace contextRef="#ctx0" brushRef="#br2" timeOffset="274799.7176">23305 8962 4612,'20'0'929,"-2"0"1089,-18 0 480,21 0-928,-1 0-225,0 0-609,19 0-287,-19-21-161,0 21-256,0 0-128,0 0-256,0 0-1058,-20 0-383,-20-19-449,0 19-4325</inkml:trace>
  <inkml:trace contextRef="#ctx0" brushRef="#br2" timeOffset="275326.7476">23285 9001 3779,'0'20'2274,"0"-20"1089,0 20 33,0 0-1186,0 0-993,0-1-641,20 2-319,-20-2-161,0 21-64,0-20 32,0 0 0,0-20-32,0 20 64,20-20 32,-20 0 0,18 0 32,-18 0 1,21 0-193,-1 0 64,0 0-353,0 0 610,-1 20-321,21-20-1,-20 19-31,-20 1 32,20 0-64,-20 0 256,0-20 321,-20 20 288,0-20 63,0 20-159,-19-20-160,-1 0-321,-1 0-32,-17 0-288,37 0-737,-17 0-576,17 0-1730</inkml:trace>
  <inkml:trace contextRef="#ctx0" brushRef="#br2" timeOffset="280524.045">2183 3040 5925,'0'19'2595,"0"-19"-2692,0 0 258,18 20 223,-18-20 897,0 0 225,21 20-257,-21-20-288,20 0 0,-20 21-97,20-21-159,-20 19-128,20-19-97,-20 20-96,19-20 1,-19 19-193,20 2 64,0-1-160,-20 0 129,20 0-65,0-1 0,-1 1-64,21 0 160,-20 0-192,1 0 0,-3 0-64,22 0 96,-19-1-32,-1 1 33,-2 20-65,23-20 0,-21 0 0,0-1 32,-1 1-32,1-20 0,0 21 0,-20-2-64,20 1 0,0 0 192,-20-1-256,19-19 128,-19 21 0,20-1 32,0-1-128,0 1 128,-20-20-96,20 20 192,1 0-288,-3 0 256,2 0-224,0 0 64,1-1 192,-1 2-288,19-2 160,-19 1-32,0 20 64,0-20 64,-1-20-160,1 20 0,0-1 0,0-19 0,0 20 128,-20-20-320,0 0 160,0 0 32,0-20-192,-20 20-129,0-19 33,0-1 160,0 0-128,-19-20-257,-1 1-160,-19-21-31,18 20 383,-18-20 193,-1 0 128,21 21 32,-1 0 128,-19 18-64,19-18-96,-1 19 128,23 0 65,-23 0-33,21-20 32,0 21-96,20 19-128,0-20-32,0 0-64,20 20-33,0 0 161,1 20 225,-1 0-65,19-1 64,1 21 0,-1 0 0,1-1-128,0 2 128,-1-2-256,21 21 225,-1-21-1,-18 21-224,18-20 96,1-1-64,-1 1 64,-19 0 0,-1 0 0,1-1-32,-1 2 0,1-2 96,19 0-128,-18-18 224,-1 18 128,-21-19-160,21 20-95,-20-20 95,0 20-64,19-21 64,-19 21-160,0-20 96,0 20-160,-1-20 192,1 0-160,0-1 0,0-19 32,-20 20-32,21-20-96,-21 20 128,0-20 64,0 0 96,-21-20-384,1 20 0,0-20 96,0 1-161,-19-1 33,19-20 64,-20 20-32,21-19 95,-21 18 129,20 2 0,-19-21 0,-1 40 0,-1-20 161,23 0 31,-2 0-128,-1 20 0,1 0-32,20-20 0,0 20-32,0 0-256,20 20 288,1 0 32,-1 0 64,18 0-96,3 20 64,-2 0-64,1-1-32,0 1 32,19 0-64,-19-1 0,-1 1-32,1-20-96,1 19 96,-3 1 352,3 0-192,-2 0 128,1-1-256,0 1 96,-21-19-32,1 18-64,20 1 64,-20-20-128,-1 20 128,1-21-64,0 1-256,0 0 352,1 0-96,-3-20-32,-18 20 32,0-20 128,0 0 32,0 0 161,0-20-450,-18 20 1,-3-20 96,1 0-64,0 0-64,-19 1-64,19-21 480,-20 0-288,1 20-32,19-19 32,-20 18 64,1-19 0,19 21 160,0-1-96,-1-1 32,1 2 96,20 19-128,0-20 32,0 20-160,0 0-128,0 20 160,20-20-32,1 19 192,19 2-64,-21 18-32,21 1 128,0 1-288,-1-2 192,1 1-96,-1-20 32,21 19 0,-39 1-192,17-20 96,3 20 256,-3-1 353,23 1-33,-22 1-384,1-2-64,0 21 192,-1-21-192,1 21 64,19-20-64,-18-1 33,-1 21 127,-1-20-96,1-1-96,-1 22 128,1-22-96,0 0 64,-1 2-64,1-2 32,-1-20-32,-19 22 32,0-22-32,1 1-32,-21-20 0,20 20-32,-20-20 64,0 0-64,0 0 0,0 0 32,0 0-288,-20-20 320,20 0-320,-21 1 96,1-1-97,0-20 1,-19 20 0,19-19 128,-20 18 160,21-18 0,-1 19 32,0 1 32,0-2 96,0 1 64,20 20-128,-19 0 32,19-20-32,0 20 0,0 0-224,0 0-96,0 20 256,19-20-32,1 20 96,0 20-64,0-20-32,19 19 64,1-18-64,1 18 0,-23 0 32,22 2-32,1-2-32,-2-19 64,1 20 193,-1-1 191,1 21-384,0-20 192,19-1-224,-19 1 32,-1 20 96,2-20-128,-1 0 64,-1-1-160,1-19 160,-20 20-160,19 0 192,-19-21-96,0 21 0,0-20-32,-1 0 160,1 1-160,0-2 32,0 0 0,-20 2-32,0-21 0,0 0 32,0 0-96,0 0-64,-20-21 32,0 2 0,0 0-32,1-2-65,-21-19-31,0 0 64,1 1 32,-1 19 64,19-20 32,-17 1 32,-3-2 0,3 2 64,-3 19 0,21 1 96,-20-22-128,21 22 32,-1 19 64,20-21 32,0 21 0,0-19-96,0 19-32,0 0-96,0 19 96,20-19 64,-1 21 96,1-2-96,20 22 225,1-22-129,-3 21 32,3 0-128,-3-1-32,23 21 96,-2-20-32,-19-1-128,19 21 0,1-20-32,-1 0-96,-18 0 0,18-1 416,-19 1-288,-1 0 160,21-1-96,-21 1 0,1 0 225,1-1-161,-3 1-160,3 0 128,-21-21-32,-2 2 0,3-2 0,-1-19-32,-20 21 32,0-21 96,0 0-32,0-21-96,0 21-160,0-19 0,-20 19-161,20-21-159,-21 2-97,21 19 97,-18-20 32,18 20-289,-20-20 320,-1 0-95,21 20 31,-20-20 289,0 20 160,2-20 32,-3 1 32,1 19 64,0-20-64,20 20 32,-20-20-31,20 0-33,-20 0 64,20 20-64,0-20 96,0 20 256,-19 0-32,19 0 1,0 0-225,19 0 160,1 20 224,0 0 1,0 20-257,21-20 385,-3 19-257,3 1-128,18-20 64,-19 19-320,19-18 161,-19 19-65,-1-21-64,1 1 64,0 0-64,-1 0-32,-19-20-32,0 20-225,1-1 129,-3-19 0,-18 0 96,20 0 32,-20 0-256,0 0-33,0 0 129,-20 0-160,20 0-65,0 0-896,-18-19-1121,-3 19-5766</inkml:trace>
  <inkml:trace contextRef="#ctx0" brushRef="#br2" timeOffset="281707.1126">6629 7233 2434,'-20'-20'4420,"20"20"-3299,0 0 1057,0-20 288,-20 20-384,20 0-384,0 0-417,0 0-416,0 0-320,20 20 255,0 0 33,0 0-224,-1-1-257,21 21-32,1 0-160,18-20 1,-19 19-65,19 1 0,-19-20 0,19 0-128,-39 19 32,20-18-32,-21-21 0,1 19 32,-20-19-160,0 21 32,0-21 31,0 0-31,-20-21-224,1 21 160,-21-19 192,0-2 32,1 1-224,-1 1-97,-19-21-159,19 20-32,-1-20 63,2 21 289,-1-21 32,20 20 64,1 20 128,19-20 32,0 20 192,0 0-288,0 20 449,39 0-1,-19 0-191,39 19-129,-18-19-160,17 0 64,3 20-32,-2-20 0,-19-1 32,0 1-256,-1 1-353,2-2-896,-21 2-1410,-20-21-9352</inkml:trace>
  <inkml:trace contextRef="#ctx0" brushRef="#br2" timeOffset="300927.212">9825 3735 4516,'-19'-39'801,"-1"19"1248,20-1-1088,0 2-256,-20-1 32,20 0 1056,-21 1 321,21 19-864,0 0-450,-20 0-255,20 19-225,0 1-32,0 0-63,0 20-65,20-1-64,-20 1-32,21 0-32,-21 19 128,20-19-32,0 20 32,-1-20 65,-19 20-33,20-1-32,-20 0 32,20 1-96,-20 20 32,20-21 65,-20 21 31,0-21-32,20 1-32,-20 0 32,0-1-32,0 1-384,0-20 545,0 20-161,0-1-256,-20-19 160,20-1-224,0 1 256,0 0-128,0 0 64,20 0-64,-20-21 0,0 22 160,0-22-224,19 1 128,-19 0-32,0-1 64,0 2-96,0-1 32,20-20-32,-20 0-32,0 19 32,0-19 64,20 0-64,-20 0 64,20 20 0,0-20 64,-1 0-160,1 0 64,0 0 64,21 0-128,-3 0 32,3 0 64,-3 0-32,23 19-96,-2-19 192,1 0-128,19 0-32,-20-19-33,22 19 65,-2 0-96,20-20 32,-20 20 96,0 0 96,20-19-160,1 19 32,-20 0 32,20 0 0,-1 0 0,-20 0 0,20 0 32,-20 0-96,20-20 32,-20 20-32,21 0 0,-1 0 64,0 0 0,-18 0-96,18-21 160,0 21-64,-20 0-32,20 0 32,-20-19-32,1 19 32,19 0 0,-19 0 32,-1 0 32,21 0-96,-21 0 32,20 19-64,-20-19 160,20 0-192,0 0 96,-18 0-96,18 0 160,-20 0-96,0 0 96,21 0-64,-21 0 32,20 0 0,-20 0 0,20 21 0,-18-21-128,18 0 96,0 0 64,1 0-64,-21 0 0,20 0 32,20 0-32,-20 0 0,1 0-32,-1 0 64,0 0-64,0 0 32,1 0 32,19 0-32,-20 0 32,21 0-32,-21-21 32,20 21-96,-20 0 160,19-19-96,2 19-32,-21 0 32,20-20 0,21 20-64,-21-20 64,-1 20 32,1 0 0,1-19-96,-1 19 128,0 0-96,-1-21 32,2 21 32,-1-20-64,20 20 128,-19 0-192,-2-19 64,21 19 32,-19-21 0,-1 21-32,0-19 32,19 19 64,-18 0-32,-1-20-32,0 20 0,1 0 0,-2 0 0,1 0 0,0-20-32,1 20 32,-1 0 32,-1 0-128,1-20 160,-19 20-32,19 0-32,0 0 0,1 0 0,-21 0 32,20 0-64,-19 0-64,-1 0 128,-20 0 32,20 0-64,0 0 32,-20-20 32,21 20-128,-21 0 32,1-20 64,-1 20 0,-20 0 32,2 0-96,-23-20 32,3 20 0,-21 0 32,0 0 32,-20-19 96,0 19-320,19-20 513,-19 0-417,0 0-33,0 0 1,-19-19 128,-1 19 0,20-20-32,-20 0 32,0-1-64,-1-18 96,21 19-64,-18-19-64,18-20-64,-20-1-32,20 20 0,0-39-32,20 20-96,-20-1 95,0 20 193,0-19 0,0 20 96,0 19 33,0 0-129,-20 0 0,20 0 0,0 1 64,0 18-160,0-18 192,-20 19-224,20 1 128,-21-2 64,21 1-96,-20 1 64,2-1-32,-3 20 32,-19-20 96,0 20-128,-19-20 0,0 20-32,-22 0 64,2 0-64,-20 0 32,0 0-64,-20 0-32,1 0-97,-22 0 65,1 0 128,-20 0-32,20 0 32,-19 0-128,-22 0 128,2 0 32,-1-20 0,-19 20 64,20 0-32,-21 0 96,1 0-63,-1 0-33,-19 0-32,-1 0-32,1 0 0,-1 0-193,-20 0 97,2 0 96,-2 0 96,-18 20-96,-2-20 193,22 0 159,-22 20 128,2-20-191,18 20-161,0-20 0,2 0-160,18 20 0,-20-20-32,2 0-32,19 0 64,-21 0 32,20 0 0,-18 0 64,19 0-32,19 0 64,-20 0-96,1 0 0,19 0 32,-19 0 0,19 0-32,-19 19 32,19-19-64,1 20 64,20-20 288,-1 21-224,-1-21-128,22 19 96,19-19-160,19 0-224,3 20-385,17-20-127,0 20 95,0-20-32,21 19-512,0-19-705,0 21-2242</inkml:trace>
  <inkml:trace contextRef="#ctx0" brushRef="#br2" timeOffset="319670.2841">9071 5921 11050,'-40'20'1762,"40"-20"-289,0 0-512,0 0 0,0 0 320,0 0-288,0 0-384,20-20-257,0 1-64,0 19-64,19-41-224,1 22 129,19-1-129,2-19 32,-2-21-32,-1 21 0,3-22 0,-2 22-32,-19-1-129,19 0-95,-19 0-64,-19 21 64,-1-1 31,-20 20-319,0 0-161,0 0-864,0 0-1122,-20 0-928,-1 0-1955</inkml:trace>
  <inkml:trace contextRef="#ctx0" brushRef="#br2" timeOffset="319959.3006">9488 5425 5765,'20'-20'2114,"-20"20"-1089,19-21 705,1 21-577,0-19-128,0 19-64,19-20-353,22 1-256,-23 19 129,3-20-161,-1 20-160,-21 0 33,1 20-33,0-20-64,0 19-32,-20 1 64,0-1 96,0 22 193,-20-21 95,20 19-160,-20 1-159,20 0-97,-20-20-32,20 19-160,0 1-897,0-19-2178,0 18-10761</inkml:trace>
  <inkml:trace contextRef="#ctx0" brushRef="#br2" timeOffset="337160.2845">14510 5087 12619,'-19'0'481,"19"0"-289,0 0 128,19 0 513,1 0 448,20 0-480,-20-20-513,39 20-31,0 0-65,-19-20 96,19 20-96,2 0-128,-22 0-32,21 0-128,-21 0-32,1 0-416,-20 0-802,-20 0-1664,0 0-5222</inkml:trace>
  <inkml:trace contextRef="#ctx0" brushRef="#br2" timeOffset="337766.3191">16654 4908 8712,'-39'20'1057,"39"-20"-353,0 0 514,0 0 255,0 0 417,0 0-673,0 0-320,39 0 192,-19 0-256,39 0-225,1 0-191,-1 0-97,2-20-32,-2 20-288,1 0 0,-21 0-160,-19 0-513,0 0-384,0 0-672,-20 0-1699,0 0-3074</inkml:trace>
  <inkml:trace contextRef="#ctx0" brushRef="#br2" timeOffset="338407.3556">19632 4829 11851,'0'0'512,"0"0"1410,0 0 64,20 0-545,0 0 97,-1 0-513,21 0-449,0 20-127,19-20 63,20 0-288,-18 0-96,18 0 65,-20 0-289,1 0-385,-21 19-832,1-19-769,-40 0-2915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51:25.89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17230 5842 544,'0'0'2274,"0"0"-448,0 0 96,0-20-513,0 20-320,0 0-128,-20 0-192,20 0 160,0 0 64,0 0-97,0 0-95,0 0-96,0 0 32,0 0-33,0 0-63,0 0-193,0 0 33,0 0-97,0 0 0,0 0-95,0 0-33,0 0-96,0 0 64,0 0-64,0 0-63,0 0-1,0 0 0,0 0-32,20 0 0,-1 0 0,21 0-32,1 0 0,-3 0-64,3 0 0,-2 0 32,21 20-32,-21-20 32,1 0-64,0 0-32,-1 0-32,-19 0-129,0 0 65,-20 0-64,21 0 0,-21 0-257,0 0-416,0 0-768,-21 0-2051,21 0-8391</inkml:trace>
  <inkml:trace contextRef="#ctx0" brushRef="#br0" timeOffset="1191.0681">20227 5803 8872,'0'19'2690,"0"-19"-2049,0 0 640,0-19 385,20 19-129,1 0-416,17 0-448,-17 0-289,39-20-31,-21 20 95,40 0-288,-19 20-32,19-20-96,-20 0-32,2 0 0,-2 0-256,-19 0-224,-1 0-1,1 0-255,-40 0-289,20 0-1121,-20 0-2851</inkml:trace>
  <inkml:trace contextRef="#ctx0" brushRef="#br0" timeOffset="31398.7959">14649 2523 4548,'20'0'1729,"-20"0"-575,0-20 895,0 20-31,0 0-128,0 0-609,0 0-736,0 0-129,0 20 161,0-20 160,0 20-97,-20 0-63,20 0-33,-20 19-159,0-18-97,1 18-32,-1 0-128,0-18 32,0-1-96,20 0-32,-20-1-32,1 0-96,19 2-224,0-21-417,0 0-384,0 0-801,0 20-1409,0-20-2883</inkml:trace>
  <inkml:trace contextRef="#ctx0" brushRef="#br0" timeOffset="31644.81">14848 2662 11306,'0'0'641,"0"20"448,-21 0 929,21-1-449,-20 2-352,2 19-384,-2-2-545,-1 3-159,1-1-161,0-20-65,1-1-415,19 1-417,-20 0-1249,20-20-4196</inkml:trace>
  <inkml:trace contextRef="#ctx0" brushRef="#br0" timeOffset="32315.8484">14590 2166 1633,'-20'0'3395,"20"0"-2242,0 0-160,0 0 353,20 0 768,-20 0-225,0 0-511,19 0-417,1-20-385,-20 20-159,20 0-225,0 0-128,0-20-32,-1 20 0,1 0-96,0 0-289,1 0-447,-1 0-866,-20 0-1505,18 0-2883</inkml:trace>
  <inkml:trace contextRef="#ctx0" brushRef="#br0" timeOffset="32712.8711">15125 1847 6598,'0'0'736,"0"0"418,0 21 1792,0-21-447,0 19-577,0 22-801,0 18-545,20 1-416,-20-1-32,0 1-96,20-21-32,-20 21-384,21-20-1410,-21-21-3619</inkml:trace>
  <inkml:trace contextRef="#ctx0" brushRef="#br0" timeOffset="34486.9725">16714 2861 12075,'19'0'673,"1"0"-321,-20-20 513,20 20-289,0-21 97,19 21-385,-19-19-224,21 0-32,-21 19-96,0-20-256,-2 20-449,-18-20-1249,0 20-3043</inkml:trace>
  <inkml:trace contextRef="#ctx0" brushRef="#br0" timeOffset="34665.9828">16733 2980 9545,'0'20'704,"20"-20"353,-20 0 641,20 0-193,20 0-127,-21-20-514,21 20-639,-19-20-225,19 0-673,-22 1-1313,3-1-3491</inkml:trace>
  <inkml:trace contextRef="#ctx0" brushRef="#br0" timeOffset="35042.0043">17409 2464 11050,'0'-20'1121,"0"0"-897,-20 20 321,-1 0-193,1 0 97,2 40-225,-2-21-160,-1 21-32,21 0-32,0-1 128,21 2 96,17-2-64,-18 0 65,41-18-1,-22-1 128,21-20 257,-21 0 95,21-20 65,-21-1-192,1-18-33,-1 0-63,-39-2-129,0 2 32,-18-21 33,-23 21 63,-18-1-256,19 20-224,-19 1-64,19 19-384,-19 0-1186,19 19-1441,19 1-8456</inkml:trace>
  <inkml:trace contextRef="#ctx0" brushRef="#br0" timeOffset="35699.0418">19810 2762 14445,'-20'0'1089,"20"0"353,20 0-578,-20 0-415,20-20 576,21 20-513,-23-21-320,23 2-224,-1-1-160,-21 0-833,21 20-1505,-20-19-4773</inkml:trace>
  <inkml:trace contextRef="#ctx0" brushRef="#br0" timeOffset="35864.0513">19830 2881 7527,'21'20'640,"-1"-20"1346,18 0 416,-17 0-512,38-20-352,-19 0-802,0 0-576,-21-1-416,21 2-641,-20 19-2530</inkml:trace>
  <inkml:trace contextRef="#ctx0" brushRef="#br0" timeOffset="36362.0798">20604 2483 11562,'0'-19'1730,"0"-1"-1314,-19 20 321,19 0-256,-20 0-353,0 0-128,0 20-96,0-1 64,20 21 64,0 20 64,0-21 0,0 21 0,40-21 96,-20 2 96,19-2 193,1-39-97,19 19 97,2-19 191,-23-19 161,23 0-96,-22-1-161,1 0 1,0-20 96,-40 0-33,0 0-384,-20 1-63,-20-21-258,-19 20-63,-2-19 96,23 39-96,-23 1-929,2 19-833,19 0-1793,1 0-11562</inkml:trace>
  <inkml:trace contextRef="#ctx0" brushRef="#br0" timeOffset="38800.2192">16376 5762 256,'0'0'1569,"0"0"257,0 0 672,0 0-63,0 0-482,0 0-191,0 0-128,0 0-577,0 0-673,0 21-96,0-1 353,20-1 0,-20 1-129,0-1 1,21 2-129,-3 18-128,2-19 0,0 20-224,21 0 97,-23-21-97,3 21-129,-1-20 97,0 0-64,-20 0-224,20-20-224,-20 20-289,0-20-576,0 0-898,0 0-2497</inkml:trace>
  <inkml:trace contextRef="#ctx0" brushRef="#br0" timeOffset="39414.2544">16575 5842 10153,'0'0'1698,"0"0"256,0 0 224,0 0-993,0 19-128,20 2-32,-20-1-353,20-1-127,-20 21-193,19-20-128,1 0-31,0 19-161,0-19-32,-20 0-417,20 0-512,-20 0-384,19-20-1474,-19 0-4355</inkml:trace>
  <inkml:trace contextRef="#ctx0" brushRef="#br0" timeOffset="39723.272">17012 6299 15246,'0'20'160,"0"-20"289,0 19 1184,-20 2-448,20 18-320,-20-19-385,20 20-223,-21 0-97,21-1-32,0-19-128,0 20-32,0-19-449,0-2-864,0-19-1441,0 19-6279</inkml:trace>
  <inkml:trace contextRef="#ctx0" brushRef="#br0" timeOffset="40438.3129">19513 5783 11915,'-21'20'1633,"21"-20"-1344,0 19 1216,0 1 193,21-20-417,-1 40-64,0-20-544,0-1-289,-1 1-128,1 20-64,0-20-256,20 19 96,-21-19-480,1 0-257,0 0-224,-20-20-544,0 20-1410,0-20-2882</inkml:trace>
  <inkml:trace contextRef="#ctx0" brushRef="#br0" timeOffset="40661.3255">19691 5822 14541,'0'39'897,"20"-18"641,0-1 95,-20-1-352,20 1-320,0 0-672,-1 0-161,-19 0-96,20 19-64,0-19-481,-20 0-512,0-20-256,21 20-192,-21 0-1026,20-20-3074</inkml:trace>
  <inkml:trace contextRef="#ctx0" brushRef="#br0" timeOffset="41037.3472">20187 6179 13676,'0'21'2627,"0"-21"-2403,0 0 993,0 19 289,0-19-417,0 20-481,0 20-223,0-20-65,0 19 64,0 2 1,0-2-193,-19 1-64,19 0-32,0-21-64,0 21 32,0-20-192,0 0-256,19 1-481,-19-2-705,0-19-864,0 0-4068</inkml:trace>
  <inkml:trace contextRef="#ctx0" brushRef="#br0" timeOffset="60843.48">22570 3040 7623,'0'-20'1313,"0"0"1025,-20 0-96,20 20-544,0-20-545,0 20-480,-20-20-417,20 20-192,-19 0-64,-1 20 0,0-20-128,-1 20 64,1 20-32,2-20 32,-2 19-161,-1 21 33,21-21 96,-20 22 96,40-22 0,-20 1 0,21 0 0,17 0-64,-18-1 32,21-19 96,-21 0 64,19-20 96,1 0 129,-1 0-33,1-20-192,-20 0 0,21 0 161,-23-19 31,2 19-96,-20-20-128,0 0-96,-20-19 0,2 18-64,-23-17-96,21 17 0,-20 2 64,-19 19-128,19 0 95,1 20 97,-2 0 32,21 0-64,-18 40-32,38-21 64,-21 21-32,42-19 32,-21 18 32,38-20 64,-18 2 0,21-1 96,-21-20-32,19 20 65,-19-20-193,20 20-64,-21-20-385,-19 0-672,20 0-2082,0 0-4484</inkml:trace>
  <inkml:trace contextRef="#ctx0" brushRef="#br0" timeOffset="61160.4982">22987 3159 13196,'0'0'1249,"0"0"-1025,20 0 737,0 0 64,-1 0-352,1-20-417,0 20-288,0 0-544,0 0-962,-20 0-3363</inkml:trace>
  <inkml:trace contextRef="#ctx0" brushRef="#br0" timeOffset="61318.5072">23007 3259 10505,'20'0'449,"-20"19"800,19-19 737,1 0-769,20-19-640,-20 19-449,-1 0-801,1 0-1569,0 0-3620</inkml:trace>
  <inkml:trace contextRef="#ctx0" brushRef="#br0" timeOffset="62235.5597">23404 1809 8167,'0'19'417,"-20"-19"800,20 0 1089,20 0-544,-20 0-898,20 0-351,-1 0 128,1 0-321,0 0-224,0-19-32,20 19-64,-21 0-160,1-21-577,0 21-896,1 0-1186,-21 0-2146</inkml:trace>
  <inkml:trace contextRef="#ctx0" brushRef="#br0" timeOffset="62999.6033">23404 1828 1697,'0'0'2050,"0"19"-1249,0-19 704,0 0 417,-20 0-384,20 0-417,0 21-289,0-21-191,0 19 0,0-19-65,20 21-63,-20-1-161,0 19-96,20-19-160,-20 20 32,19-1-96,1 21 0,-20-1-64,20 21-32,-20-21 96,0 41 0,0-21 32,20 1 1,-20 19 63,0-19 288,0-1 129,0 1-97,20-1-128,-20-20-95,0 21-33,20-20-128,-20 19-32,0-19 32,19 0-32,-19-1 32,20 1-64,-20 0 32,20-21 32,-20 21 32,0-21 160,0 1 33,21 20-129,-21-21-96,0 1 0,0 0 0,0 20-32,0-21 32,-21 21 32,21-21 32,0 21 32,0-20 97,0 0 127,0 19-224,0-19 0,-20 0 33,20 0-1,0-1-128,0 1 64,0-20-32,-20 20 64,20-21 32,0 2-64,0 18-128,0-19 0,0 20 129,0-20-194,-19-1 98,19 2 63,0-2-64,19 2 0,-19-21 256,0 20 160,0-20-159,0 0 159,0 0-256,0 19 0,0-19 1,0 20-1,20-20 32,0 0-160,1 20-64,17-20 0,-18 0-160,21 0 32,-2 0-289,-19 0-383,20 0-514,-20 0-575,-1-20-1635,1 20-9224</inkml:trace>
  <inkml:trace contextRef="#ctx0" brushRef="#br0" timeOffset="64233.674">23841 2185 2562,'-20'0'8904,"20"0"-7430,-20 0 832,20 0-192,0 0-609,0 0-384,20 0-448,-20 0-289,0 0-127,0 0 95,0 0-128,0 20-64,20-20-128,-1 0-64,21 0-704,-20 0-578,0-20-95,-20 20-289,19 0-544,1 0-1121,0 0-3491</inkml:trace>
  <inkml:trace contextRef="#ctx0" brushRef="#br0" timeOffset="64492.6888">24178 1967 10634,'20'-20'1825,"0"1"-960,0 19 769,-20 0-545,0 0-449,0 0 481,0 0-64,0 19-32,0 1-384,0 20-321,0 0-224,0 19-160,0-19-352,0 19-833,19-19-1025,-19 1-2755</inkml:trace>
  <inkml:trace contextRef="#ctx0" brushRef="#br0" timeOffset="65249.732">23999 2762 4516,'0'0'4836,"0"-20"-3554,20 20 1472,-20 0-608,0-21-993,-20 21-480,20-19-225,0 19-384,-20 0-256,0 0 96,20 0 0,-19 19 0,-1 2 64,20-1 32,-20 0 32,20 18 32,0-17 0,20 19-32,-20 0 32,20-1 32,19-19 128,1 0 193,-19 0 63,17-20 1,3 0 31,-3 0 65,-17-20-33,-1 20-191,0-40-65,-20 20-192,-20 1-96,0-21-192,-1 20 0,3 0-321,-23-1-256,21 2-416,-18 19-1729,17 0-7112</inkml:trace>
  <inkml:trace contextRef="#ctx0" brushRef="#br0" timeOffset="65827.7651">24078 3338 6566,'0'20'-192,"0"-20"63,0 0 994,0 0-128,0 20 192,0-20 160,0 0 192,0 20-128,-20-20-96,20 19-288,-18 1-321,18 0-191,-21 0-129,21 0 0,0 19 0,21-19 96,-21 20 64,18-20-31,2 0 63,21-1-32,-21-19 33,19 0-33,-19 0 64,0 0 32,19 0 161,-39-19 256,20-1-33,-20-19-287,0 18-161,-20-18 1,1 19-1,-1-20-224,0 20-128,-21 0-160,3 1-833,-3-1-929,3 20-2562</inkml:trace>
  <inkml:trace contextRef="#ctx0" brushRef="#br0" timeOffset="66447.8006">24139 4113 14093,'-20'-20'929,"20"20"-417,0-20 898,0 20-65,0 0-512,0 0-449,0 0 32,0 0 129,0 20-1,20-20-319,-20 20-129,0-1-96,0 2-32,0 18-128,0-19-609,0 0-512,0 20-577,18-21-2178,-18 21-7175</inkml:trace>
  <inkml:trace contextRef="#ctx0" brushRef="#br0" timeOffset="66729.8167">24198 4550 11562,'0'0'4933,"0"0"-4741,0 0 1250,-20 0 512,20 20-897,0 0-737,0-1-128,0 2-96,20 18-288,-20-19-513,20 20-1217,-20-20-1377,20-1-6246</inkml:trace>
  <inkml:trace contextRef="#ctx0" brushRef="#br0" timeOffset="68069.8934">24436 1809 13965,'-20'-21'320,"20"21"-672,0 0 608,0 0 353,20 0 63,-20 0-31,21 21-257,17-21-224,-17 0-32,-1 0 65,18 0-97,-17 0-96,19 0 32,-20 0-32,-1 0 32,1 0 32,-20 0 0,0 0 32,0 19 32,0-19-32,20 19 0,-20 2 64,0-2 1,0 2-97,20-1 0,-20 19-32,0 1 32,0 0-32,0-1-32,0 21 32,0-21-64,0 21 0,0-19 0,0 18 32,-20 0-64,20 1 64,0-1 0,0 1 0,0 0 64,0 18-128,0-17-64,0-2-33,0 1 129,-20-1 577,20 1-129,0 19-31,-20-19-289,20 0 64,-19 19 128,19-19-96,0 19 1,-20-19-97,0 20 96,20-21-96,-20 20-96,20-19 64,-21 0-64,21 19 32,0-19 0,0-1 32,0 1-64,0-21 0,0 21 0,0 0 0,0-21 32,0 1 0,0 0-64,21 0 0,-21 0 64,0-1-64,0-19 32,0 20 0,20-20 96,-20 0-96,0 20 0,0-21 0,0 1 32,0-20-64,0 20 64,20-1 0,-20 2 0,0-21-64,0 20 96,0-1-32,20-19 0,-20 21-32,0-21 0,0 19 32,0-19-128,0 21 32,0-21 32,0 20 0,0-20-64,0 19 96,19-19 0,-19 20 0,0 0 0,0-20 0,0 20 0,0-20 0,0 0 64,0 20 0,0-20 160,0 0 257,0 0-97,0 0-128,-19 0-31,-1 0 31,-20 0-192,-19-20-32,-2 20-320,2 0-865,-1 0-929,1 20-3780</inkml:trace>
  <inkml:trace contextRef="#ctx0" brushRef="#br0" timeOffset="80675.6144">15939 8803 32,'0'0'256,"0"0"609,0 0 128,0 0 32,0 0-577,0 0 225,20 0 640,-20 0-673,0 0-447,0 0-65,0 0 416,0 0 129,0 0-33,0 0-31,0 0 0,0 0-1,0 0-191,0 0-257,0 0-160,0 0 0,0 0 64,0 0 0,0 0 96,0 0 128,0 0 193,0 0-65,0 0-31,0 0-225,0 0-64,0 0-96,0 0-32,0 0 32,0 0 32,0 0-32,0 0-128,0 0-385,0 0-1088,0 0-2659</inkml:trace>
  <inkml:trace contextRef="#ctx0" brushRef="#br1" timeOffset="91350.2249">16575 8604 9673,'-20'0'1217,"20"0"96,0 0-993,0 0 225,0 0 352,0 0-161,0 0-287,0 0-257,20 19 0,-20 2 32,0-2 161,0 2-1,0-2-96,0 1 129,0 0-65,0 0-96,0 0-63,0 0-1,0-1-160,0 1 0,20-20 64,-20 0 96,20 20-96,-1-20 32,21 0-32,0 0-64,-1 0-32,1 0 32,19 0-32,2 0 0,18 0 0,0 0 0,20 20-32,-20-20 64,20 0-96,1 0 0,19 0-64,-20 0 96,21 0-128,-1 0-96,0 0-65,1 0-63,-21 0 96,19 0 96,-19 0-97,20 0 97,1 0 128,-1 0 64,-20 0-32,21 0 64,-21 0-64,20 0 64,-20 0 0,21 0 0,-21-20 32,19 20 0,1-20 32,-20 20 65,21 0-161,-1 0 32,1 0 0,-1 0 0,-1 0 64,1 0 64,21 0 0,-21 0-128,19 20-32,2-20 0,-21 20 0,0-20 64,-19 0-96,17 0 32,-36 0 0,18 0-32,0 0 64,-19 0-32,19-20 0,-40 20 0,21 0 0,-21 0 32,0 0-32,2 0 32,-23 0-32,-18 0 96,1 0 32,-1 0-32,0 0 97,-1 20-161,1-20 96,-20 0-160,20 0 32,0 0 0,0 0 64,-20 0-64,19 0 0,-19 0 160,0 0 32,-19 0 225,19 0-257,0 0 0,0 0 192,0-20-128,0 20 33,0 0-129,-20 0 0,20-20-64,0 0-128,-20 20 128,20-19-64,0-1-32,-20 20 64,20-20 96,0 0-32,0 0 0,0 0-64,0 1 0,0-2-128,0 2-64,0 19 128,-20-21-160,20 21-385,0-19 129,0 19-353,0 0-672,0 0-2243,0 0-5348</inkml:trace>
  <inkml:trace contextRef="#ctx0" brushRef="#br1" timeOffset="91696.2447">22331 8663 128,'-19'21'14221,"19"-21"-14093,0-21 417,0 21 1248,0 0-736,0 0-672,19-19-257,-19 19 0,20-21-96,0 2-128,1 19 0,-21-20 32,20 0-289,-2 20 257,2 0 64,1 0-32,-1 0-64,-20 0 160,20 0-32,-1 20 64,-19 0-64,20-1 0,0-19 0,0 21 0,0-2-640,-1-19-1282,1 0-3491</inkml:trace>
  <inkml:trace contextRef="#ctx0" brushRef="#br0" timeOffset="97712.5888">16058 9398 11242,'0'0'3267,"21"0"-2530,-21 0 288,20 0 64,0 0 0,-2 20-64,3 1-416,19-21-129,-20 39-192,19-19 33,1-1-97,-1 2 0,-19-1-256,20 0 32,-19-20-64,17 20-224,-38-1-225,20-19-384,-20 0-256,0 0-448,0 0-321,0 0-2306,0-19-5125</inkml:trace>
  <inkml:trace contextRef="#ctx0" brushRef="#br0" timeOffset="97907.6">16417 9359 9961,'-21'0'1345,"21"0"-352,-20 0 416,0 20 65,0-1-129,-19 22-544,19-22-321,-20 21-95,21 0-97,-1 0-128,0-20-96,0 20-448,20-21-321,0-19-384,0 20-961,0-20-2690</inkml:trace>
  <inkml:trace contextRef="#ctx0" brushRef="#br0" timeOffset="98152.614">16773 9538 15502,'-20'20'545,"20"0"352,0 0 544,0-1-576,0 2-449,0-2-256,20 1-128,-20 20-256,20-20 128,0-20-641,-20 20-512,19-20-929,1 0-2178</inkml:trace>
  <inkml:trace contextRef="#ctx0" brushRef="#br0" timeOffset="98477.6326">16872 9200 11466,'21'-20'1025,"-1"0"-1121,-20 20 673,20-20 480,-2 20 160,3 0-544,-1 20-385,-20 0-160,20 0-64,-20 0 32,0 0-32,-20 0 0,20-1 64,-20 1 97,-1-20 63,3 0-96,18 20-128,0-20 128,0 0-160,0 0 64,18 20 0,23-20-192,-21 0-544,19 20-513,1-20-641,-20 0-3043</inkml:trace>
  <inkml:trace contextRef="#ctx0" brushRef="#br0" timeOffset="98722.6464">17348 9439 11883,'0'19'1313,"20"-19"-672,21 0 1441,-2 0-545,1 0-512,19 0-577,-19 0-351,0 0-162,-1 0-159,-19 0-609,0-19-1281,-20 19-2946</inkml:trace>
  <inkml:trace contextRef="#ctx0" brushRef="#br0" timeOffset="98916.6577">17547 9299 12139,'-19'60'1441,"19"-40"-576,0 19 1249,0 1-32,0 0-769,0 0-800,0 0-417,0-1-96,19-18-320,-19 18-737,20-39-1346,0 20-5220</inkml:trace>
  <inkml:trace contextRef="#ctx0" brushRef="#br0" timeOffset="99451.6883">18182 9319 13612,'0'0'2339,"0"-20"-1507,0 20 225,0 20 64,0 0 353,21 0-513,-1 0-481,18 19-127,-17-18 31,19 18-288,-1-19-32,-19 20 0,20-20-544,-20 0-289,-1 0-608,1-20 224,0 0-929,-20 0-1218,0 0-1632,0 0-3268</inkml:trace>
  <inkml:trace contextRef="#ctx0" brushRef="#br0" timeOffset="99638.699">18460 9279 7142,'-19'20'6438,"19"0"-5765,-20 0 384,20 20 416,-20-1-95,-20 1-674,21 0-479,-1 0-65,0 0-256,0-20-321,20 20-512,-21-1-704,21-19-1442,21-20-3523</inkml:trace>
  <inkml:trace contextRef="#ctx0" brushRef="#br0" timeOffset="99919.7151">18599 9517 13773,'21'0'416,"-1"0"417,0 21 672,-1-21-640,1 0-321,-20 20-287,20 0-225,-20-20 0,0 20-64,-20-1 32,20 2 32,-20-21 96,1 19 160,19-19-128,0 20 97,0-20-289,0 20 32,19-20 96,1 0-128,0 0-353,0 0-640,19 0-993,-19 0-1825,0-20-5894</inkml:trace>
  <inkml:trace contextRef="#ctx0" brushRef="#br0" timeOffset="100237.7331">18798 9081 13388,'40'-20'929,"-20"20"-961,-1 0 384,1-20 930,0 20-257,0 0-705,1 20-320,-21 0-32,0-1 32,0 2-160,-21 18-161,21-19 161,0 20 160,-20-40 32,20 20 128,0-20 225,0 20 63,0-20 193,20 0 31,-20 0-127,21 0-321,17 0-160,-18 19-384,1-19-321,17 0-448,-17 20-1473,-1-20-6311</inkml:trace>
  <inkml:trace contextRef="#ctx0" brushRef="#br0" timeOffset="101225.7898">19612 9220 10954,'-20'0'1665,"1"0"-479,19 0 1216,-20 0-705,20 0-640,0 0-480,0 0-225,0 0 321,0 20-96,0-20-129,20 20 96,-1-1-63,1 1-289,0 0 0,0 0-160,19 0-64,-19 0 64,20-1-32,-1 1 32,1 1-128,1-2 96,-3-19-64,3 20 64,-21-20-32,-1 0 64,-19 0 0,20 0 0,-20 0 32,-20 0 0,20 0-192,-19 0 128,-21 0 32,19 20-160,-17-20 192,-3 19-192,21-19-32,-19 21 96,-1-21 0,20 20-96,-19-20 96,19 20-737,0-20-288,0 0-641,0 20-288,20-20-2498</inkml:trace>
  <inkml:trace contextRef="#ctx0" brushRef="#br0" timeOffset="101470.8038">20088 9598 10986,'40'0'1569,"-40"0"-1216,0 19 1408,-20 2-255,-19-21-769,-1 19-161,0 1-31,1 0-33,-22 0 193,23 0-225,-3-20-416,2 20-32,19-20-224,0 0-609,20 0-544,0 0-1281,0 0-2756</inkml:trace>
  <inkml:trace contextRef="#ctx0" brushRef="#br0" timeOffset="101852.8256">20545 9240 11178,'20'-40'545,"-20"40"1120,0 0 994,0 0-1506,0 20-320,0 0-1,0 19 33,0-19 0,0 20-160,20 0-97,-20 20-31,0-21-193,0 21 65,0 0-257,19-1 0,-19-19-128,20 20-224,0-21-417,0-19-928,-20 0-545,21 0-1794</inkml:trace>
  <inkml:trace contextRef="#ctx0" brushRef="#br2" timeOffset="108942.2311">9150 9041 10345,'0'0'1666,"0"0"-97,0 0-159,0 0 191,0 0-352,0 0-608,0 0-385,0 0 65,20 20 191,0 0-64,19 20-159,1-1-65,-1 1-96,22 0-32,-2-1-32,1 1-64,-1-20-32,1 0-320,-21 0-161,-19-1-223,21-19-321,-23 20-545,-18-20-1024,0 0-1859</inkml:trace>
  <inkml:trace contextRef="#ctx0" brushRef="#br2" timeOffset="109173.2443">9626 9001 14189,'0'0'993,"-19"20"-737,-1-20 128,-20 40 449,1-1 96,-1 1-512,20 20-289,-21-20-128,41 19-257,-18-19-191,18-20-289,0 19-320,0-39-1601,18 20-4517</inkml:trace>
  <inkml:trace contextRef="#ctx0" brushRef="#br2" timeOffset="109403.2575">9885 9260 14669,'20'19'385,"-20"-19"-1,0 40 833,0-20-32,0 20-448,19-21-641,-19 1-96,0 1-256,20-2-192,-20 1-417,20-20-641,0 0-1280,0-20-4806</inkml:trace>
  <inkml:trace contextRef="#ctx0" brushRef="#br2" timeOffset="109743.277">9984 8684 6854,'39'-21'7239,"-19"2"-7207,0-2 32,0 21 32,-20 0 609,21 0 224,-21 21-481,18-21-352,-18 40-64,0-21 64,0 1-96,-18 0 0,18 20 0,-21-40 0,21 20 32,0-1 0,0-19-32,0 20 32,0-20 32,21 0 64,-3 0-95,2 0-33,0 0-129,1 0-832,-1 0-1249,-2 20-1761,3-20-4838</inkml:trace>
  <inkml:trace contextRef="#ctx0" brushRef="#br2" timeOffset="110082.2961">10421 9100 11434,'19'21'1474,"-19"-21"-1602,20 0 288,0 0 705,0 0 192,19 0-769,2 0-192,-1 0-160,-1 0-96,-19 0-225,0 0-800,0-21-2082</inkml:trace>
  <inkml:trace contextRef="#ctx0" brushRef="#br2" timeOffset="110298.3087">10559 8962 12555,'0'39'833,"21"1"32,-21-20 224,0 19 224,0 1-256,0 0-608,0 0-353,0 0-32,20-1-96,-20-19-224,20 0-705,-2 0-1121,3-20-2210,-1 0-5093</inkml:trace>
  <inkml:trace contextRef="#ctx0" brushRef="#br2" timeOffset="110558.3236">10936 8962 13965,'20'39'416,"0"-19"-288,1 0 225,-1 0 864,-2 0 32,2-1-833,21 2-224,-21-2-127,19 1-33,-19 0 0,20 0-161,-1 0-415,1 0-353,-20-20-160,1 0-673,-3 0-1793,-18 0-3299</inkml:trace>
  <inkml:trace contextRef="#ctx0" brushRef="#br2" timeOffset="110755.3348">11254 8981 9513,'0'40'2338,"-19"0"-1666,19-1 513,-20-18 545,0 38-449,0-19-960,0 0-257,20-21-128,-20 21-481,20-20-480,20-20-1729,-20 0-3332</inkml:trace>
  <inkml:trace contextRef="#ctx0" brushRef="#br2" timeOffset="111171.3586">11373 8623 10537,'0'0'1186,"0"0"-1058,0 0 576,0 0 674,0 21-129,20-21-576,1 19-417,-1-19-64,-2 21-96,3-21 0,-21 0-96,20 19-32,-20-19 0,0 20 96,-20 0 0,20 0 64,-21 0 64,21-20 1,0 20-65,0-20-64,0 19-32,21-19 32,-21 0-192,20 0-225,0 0-319,-20 0-1250,20 0-2786</inkml:trace>
  <inkml:trace contextRef="#ctx0" brushRef="#br2" timeOffset="111538.3796">11533 9140 4932,'0'20'6246,"19"-20"-5797,-19 20 1152,20-20-256,0 0-320,0 20-320,0-20-321,-1 20-31,1-20 127,0 20-160,-20-20-224,0 20 33,-20-1-97,0 1 0,1 0-32,-21 0 64,20 0-128,20 0 64,-20-1 32,20-19-32,20 20 128,-20-20-96,20 0-64,20 0-705,-21 0-832,21 0-1602,-20 0-4581</inkml:trace>
  <inkml:trace contextRef="#ctx0" brushRef="#br2" timeOffset="111805.3949">12009 9021 12748,'40'0'1025,"-21"0"160,1 0 384,20 0-256,-20 0-416,19-20-576,-19 20-257,1 0-225,-1 0-671,-2 0-2211,-36 0-7079</inkml:trace>
  <inkml:trace contextRef="#ctx0" brushRef="#br2" timeOffset="111957.4036">12049 9180 13644,'39'20'2211,"1"-20"-1603,-1 0-95,1-20 127,1 20 97,-3 0-737,-17-20-1634,-1 20-3010</inkml:trace>
  <inkml:trace contextRef="#ctx0" brushRef="#br2" timeOffset="112209.418">12624 8763 14958,'21'20'288,"-21"0"192,0 19 962,0-19 480,18 20-641,-18-1-545,0 21-255,20-20-193,-20 19-128,0 1-192,0 0-544,20-1-898,-20-19-928,0 0-4677</inkml:trace>
  <inkml:trace contextRef="#ctx0" brushRef="#br2" timeOffset="114707.5609">8932 8604 11947,'0'0'1217,"0"0"-993,0 19-96,0 2 513,20-2 256,-20 2-225,0 18-319,20 21-1,-20-21 96,20 21 1,-20 20-193,19-1-32,-19 1-192,0-1 64,0-19-128,0 19 0,0-20-96,0 1 192,-19-1-32,19-18-32,0-1 385,0 0 31,0-1-160,0-19-192,0 0 1,0 0-65,0 19 96,19-19-64,-19-20-128,20 20 192,-20 0-160,20 0 128,20-20-32,-21 20 32,21-20-64,0 0 0,19 19 64,0-19-128,2 0 64,18 0 0,0 0-32,20 0 160,0 0-224,21 0 192,-1 0-192,0 0 96,1-19-32,18 19 0,1 0-128,1 0 31,-2-20 33,21 20 96,0-20-128,-20 20 96,19-20-96,-18 20-96,-2 0 608,21-20-480,-21 20 96,2-20-32,-21 20 128,21-19-96,-41 19-64,0 0 128,1-20-128,-1 20 64,-20 0-64,-20-20 128,1 20-96,-21 0 32,1-20 32,-20 20-32,1 0 32,-3-20 0,-18 20 32,0-20 64,20 20-96,-20-19-96,0-2 32,0 2 96,0-21 0,21-1 129,-21 2-129,0 0-32,20-21 0,-20 0-96,0 1 0,20-1 32,-20-19-225,18-1 33,-18 1 32,21-1 192,-1 1-32,-20 19 0,20-20-64,-20 40 160,0-19-32,20 39-32,-20-19 64,0 19 32,0-1-192,-20 2 160,20 19-192,-20-20 160,20 20-64,-20 0 32,20 0-64,-21 0 96,3 0 32,-2 0 0,0 0 96,-1 0-128,1 0 96,-19 20 0,-1-20-128,1 0 32,-1 0-64,-19 0 0,-1 0-160,1 0 32,-22 0-32,22 0 128,-40 19-32,20-19 64,0 0 0,-20 0 32,-1 0 32,1 0-64,-20 0 96,20 0-96,-1 0-32,1 0 128,-20 0-32,-1 0-64,1 0 64,0 0-32,-1 0 0,2 0 64,-1 0-64,0 0 32,-1 0-32,1-19 64,-19 19 128,19 0-32,-21-20-128,21 20 64,1 0-64,-1 0-32,-1-20 96,-19 20-160,19 0 257,2 0 31,-1-19 64,20 19-256,0 0-32,20 19-929,-21-19-1345,40 20-6887</inkml:trace>
  <inkml:trace contextRef="#ctx0" brushRef="#br2" timeOffset="120162.8729">5001 4471 1889,'0'0'481,"0"0"95,-20 0-95,20 0 736,0 0 384,0 0-127,0 0-449,0 0-160,0 0 63,0 0-95,0 0-256,0 0-33,0 0 65,0 0 64,0 0-1,-20 0-31,20 0-129,0 0-127,0-20 31,0 20-224,-20 0 0,20 0-96,0 0 65,-19 0-33,19 0 32,-20 0-128,20 0 0,-20 0 32,0 0 0,0 0-32,1 0-32,-1 0-32,0 20 32,20-20 32,-20 0-32,-1 0 0,3 0 0,-2 0 0,0 19 0,-1-19 0,-17 0 0,18 20 0,-21-20 0,21 20-32,-19-20 32,19 0 0,-20 20 0,20-20 0,1 0 0,-1 20 0,0-20 0,0 0 0,-1 0 0,3 20 32,18-20 0,-20 0 0,0 0 64,-1 0-96,1 0 128,2 19-32,-3-19-63,1 0 31,0 21-96,0-21 32,1 19-32,-1-19 32,-20 20-33,20-20 33,1 20 33,-1-20-66,20 0 33,-20 19 0,0-19 0,0 21 0,-19-21-32,19 20 64,-1-20-32,1 19 33,-18-19-33,17 21-33,1-2 33,0-19-32,20 21 32,-20-21-64,20 20 96,-19-20-64,19 19 0,-20-19 128,20 20-160,-20-20 32,20 20 64,-20-20-32,20 20-96,-20 0 96,20 0 96,-19-20-480,-1 19 768,20-19-672,0 20 288,-20 0 64,20-20-128,-20 20-32,20 0 160,0 0-32,0-20-64,-20 20 32,20-1 32,-19 2-32,19-2 64,0 1-160,0 20 128,-20-20-32,20 0 0,0-1 32,-20 2-64,20-1 32,0-1 64,0 1-64,-21-1 0,21 2 64,0-1-64,0 0 0,0 19 32,0-19 0,-20 0-64,20 0 32,0 0 0,0-20 0,0 20 0,0-1 32,0 1-64,0-20 32,-18 20 0,18 0 128,0 1-256,0-21 160,0 19-64,-20 1 64,20-1-64,0 1 64,0-20 32,0 21-64,0-1 0,0-1-64,0-19 160,0 20-32,0-1-96,0-19 96,0 21-64,-21-21 65,21 20 31,0-1-160,0-19 160,0 20-192,0 0 96,21-20-97,-21 20 194,0 0-97,0 0 0,20-20 0,-20 19 64,0 1-64,0 0-32,18 0 96,-18 0-96,0 0 32,0-20-32,20 20 64,-20-1-96,0 2 96,21-2-32,-21 1 0,0 20 64,20-20-96,-20-20 32,20 20 32,-20-1-32,0 2 0,19-1 32,-19-1 96,20-19-192,-20 20 64,0 0 0,20 0 0,-20 0 32,0 0-64,20-1 32,-20 1 96,20-20-192,-20 20 96,19 0 0,-19-20 32,20 20-64,-20 1 64,0-2 32,20 0 0,-20 2-128,0-21 224,20 19-224,-20 2 160,0-2-32,20 1-64,-20-20 64,19 20-96,-19 0 96,20-20-32,-20 20 64,20 0 64,-20-1-31,20-19 63,-20 20 0,21 0-32,-21-20-96,20 20 32,-20-20-64,18 20-32,-18 0-32,20-20 64,1 19-32,-1-19 0,-20 20 32,20-20-64,-1 20 32,-19-20-32,20 0 0,0 20 64,-20-20-32,20 20-32,-20-20 64,20 0-32,-1 20 32,-19-20-32,20 0-32,0 0 96,0 19 64,-20-19-224,20 21 128,-20-21-64,19 0 96,1 0-128,-20 19 64,20-19-32,-20 0 64,0 21-32,20-21 0,-20 19 32,21-19-64,-3 0 160,-18 20-160,20-20 96,1 0 1,-21 0-194,20 20 193,0-20-96,-20 0 64,18 20-32,-18-20 33,21 0-98,-1 0 97,-20 20-32,20-20 0,-20 0 33,20 0-33,-20 0 0,19 19 96,1-19-160,-20 0 32,20 0 192,0 20-64,-20-20 32,20 0 64,-20 20-160,19-20 32,-19 0 0,20 0 32,0 0-64,-20 20-32,0-20 96,20 0-192,-20 20 160,21-20-160,-21 0 288,20 20-288,-20-20 128,18 0-32,-18 19-32,0-19 161,20 0-129,-20 20 96,21-20-128,-21 0 0,0 20 32,20-20 0,-20 0 64,0 20-160,20-20 96,-20 0 0,18 0 32,-18 0 32,21 0-32,-21 20 32,20-20 0,0 0-32,-20 0 0,20 0-32,-1 0 32,-19 0-64,20 0 64,0 0-32,-20 0-32,20 0 96,0 0-32,-1 0 0,1 0-32,-20 0 0,20 0 0,0 0 0,1 0 0,-3-20 64,-18 20-32,20 0 64,0 0-224,1 0 160,-21 0-64,20 0 64,-2 0-96,-18 0 96,21 0 0,-21 0-32,20-20 32,0 20 0,-20 0-96,20 0 128,-1 0-160,-19 0 224,20 0-256,0 0 192,-20 0 0,20-20-448,0 20 704,-1 0-224,-19 0-160,20-20 96,0 20-32,0 0-32,0-19-32,1 19 160,-3 0-96,2-20-64,1 20 96,-1-20 0,0 20-32,-2-20-32,-18 0 32,21 20 0,-1-20-32,0 20 64,0-19-64,-1 19 0,1-20 96,0 0-320,0 20 512,0-20-256,-1 20 32,21-20-96,-20 1 96,0-2-96,-1 2 96,1 19-32,0-21 32,1 2-96,-1 19 128,-2-20-64,2 0 96,1 20-192,-1-20 32,0 0 96,-1 0-96,1 1 64,0-1-64,0 0 160,19 0-192,-19 0 96,0 0-32,0 1 32,0-1-256,1 0 480,-3 0-192,-18 20 0,20-20-64,0 0 32,1-20-128,-21 21 96,20-2-32,-2 2 64,-18-21-128,21 20 160,-1 0-128,-20 0 96,20 0 0,0 1 0,-20-21 32,19 20 96,1 0-288,-20 0 127,20 1 66,-20-1-130,0-1 161,20 2-224,-20-1 192,0 0 0,20 1 64,-20-2-160,0 1 64,0 1 97,0-2-1,0 2-32,0-1-96,0 0 64,0 0-32,19 0 0,-19 0-64,0-19 128,0 19-64,0 0 32,0 20 64,0-20-32,0 0-32,0 0 32,0 1-64,0-1 0,0-1 96,0 2 160,0-20-224,-19 19 96,19-1 1,0-18 31,0 19-224,-20-20 96,20 20-32,0-20 32,-20 21 0,20-21 0,-20 20-32,20-20 64,-20 20 0,1-19-128,19 19 256,-20-20-128,0 20 32,0 1 0,-1-1 0,21-20-192,-18 20 128,-2 0 64,-1 1-224,21-22 160,-20 22-160,-18-21 224,17 20-96,1 0-64,-20-20 224,20 20-192,-19 0 160,19 1 65,0-1-578,0 0 1026,1-20-513,-21 20-96,19 1-32,1-1 32,2-1-96,-23-19 96,21 21 0,-19-22 0,-1 22-64,20-21 32,-19 21 32,-1-2 0,0 2 64,1-1-128,-22 0 128,23 0 32,-3 20-64,-18-20-96,19 20 64,0-20-32,1 20 0,-1 0 0,1 0 0,-1-19 97,-1 19-194,3-20 33,-3 20 128,3 0-128,-3 0 0,1 0 0,1 0-96,-1 0-320,1 20-161,19-20-128,-20 19-544,19 1-577,3 0-1505,-2 0-7623</inkml:trace>
  <inkml:trace contextRef="#ctx0" brushRef="#br2" timeOffset="123634.0715">5716 4352 8071,'0'19'513,"0"-19"-289,0 20 929,-20-20-192,20 0 640,0 0-448,0 0-736,0 0-97,0 0 321,0 0 63,0 0 97,0 0-32,20 0-96,-20 0-65,0-20-127,0 20-193,20-19-32,-20-2-64,19-19-160,-19 1 128,40-1-95,-20-19 31,19-1 0,1-20-192,19-19 96,-18 0 64,38-1-32,-19-19 224,19 20-32,0-20 64,0 19-127,-18 21 63,-22 0-288,1 18 96,-20 22-32,0 19 0,-1 0-32,-19 0 0,0 20-257,20 0-191,-20 0-257,0 0 225,0 20-33,0 0 513,0 20-32,20-1 64,-20 2 0,20-2 32,0-20 32,-1 22-64,1-41 0,0 20 32,0 0 64,1-20-32,-3 0 129,2 0 31,1 0 32,-1-20-96,18 0-128,-17 0 32,-1-20-64,0 1 128,19 18-160,-19-19 32,0 21 32,0-1-96,-20 0-32,20 0-608,-20 20-1859,0 20-5957</inkml:trace>
  <inkml:trace contextRef="#ctx0" brushRef="#br2" timeOffset="124148.1009">5617 4192 9160,'0'0'385,"0"0"-353,0 0 320,0 20-320,0 0 480,0 0 65,20 0-97,-20 20 481,0-21 353,19 21 127,-19-20-352,20 0 384,0 0-544,0-20-128,0 20-321,19-20 161,-19 0-160,0 0-225,19-20-64,-19 20-96,0-20 0,1 0-576,-1 20-641,-20-20-513,18 1-2690</inkml:trace>
  <inkml:trace contextRef="#ctx0" brushRef="#br2" timeOffset="125069.1535">7423 2682 2850,'0'-20'11307,"-20"1"-11115,0 19 224,20-21-31,-19 21 576,19 0 416,-20 0-544,20 0-449,-20 0-160,20 0 193,0 0 31,0 0-416,0 0 160,0 0-127,0 0 31,0 21 192,20-2-224,-20 21 64,20-21-128,-1 22-64,1-2 192,0 1-96,0 0-64,-20 0 96,20-21-32,-20 21 0,19-40 0,-19 20-32,0-20 0,0 0-32,0 0-64,0 0-128,-19-20-481,19 0 129,-20 0-65,20-19 129,-20-1-225,0-1 160,0 3 65,-19-2 160,19 0 352,-21 0 128,23 0 192,-2 20 289,20 1-97,0-1-480,20 0-32,-2 20 96,23-20-32,18 20 128,1 0-224,-1 0 96,2 20-256,18 0-128,-41 19 32,3 2 63,-21-2 97,0 21 192,-20-20 321,-20 19 351,-20-19 161,1 0-160,-2-21-417,1 21-160,1-40-384,19 20-448,0-20-962,20-20-3074</inkml:trace>
  <inkml:trace contextRef="#ctx0" brushRef="#br2" timeOffset="125459.1759">7820 2742 14061,'-20'20'1121,"20"-20"-1217,-20 0 320,40 0-288,-20 0 256,20 0 353,0 0-129,20-20-320,-21 20-192,21-21 96,-20 2 0,1-1 0,-21 0 128,18 1 32,-18-2 193,-18 1 223,-3 1-191,1 19-225,0 0-192,-19 0 128,19 19-96,0-19 64,0 20 128,20 1-224,0 18 160,0-19 64,20-1 289,0 2-193,19-1-96,-19 0 32,20-1-95,-1-19-129,2 0-193,-21 0-479,18 0-642,-17-19-1825,19-1-6374</inkml:trace>
  <inkml:trace contextRef="#ctx0" brushRef="#br2" timeOffset="125676.1883">8197 2543 15502,'-19'0'320,"-1"0"1122,0 20-481,0 0-96,20-1 160,0 1-609,0 1-192,20 18-128,0-19-32,19-1-192,1-19-160,0 21-385,-1-21-31,1-21-257,-1 2-545,-19 19-1793,0-20-3011</inkml:trace>
  <inkml:trace contextRef="#ctx0" brushRef="#br2" timeOffset="125806.1957">8435 2563 10345,'21'20'481,"-21"-1"223,20 1-159,-2 20-385,-18-20-160,20 0-608,1-20-1058,-1 19-1217,0-19-2978</inkml:trace>
  <inkml:trace contextRef="#ctx0" brushRef="#br2" timeOffset="125936.2031">8456 2464 11851,'-41'-20'2594,"41"20"-1217,-20 0-416,20-20-1057,20 20-1473,-20 0-2307</inkml:trace>
  <inkml:trace contextRef="#ctx0" brushRef="#br2" timeOffset="126259.2216">8713 2444 14701,'0'0'3011,"0"-20"-3363,0 20 512,-19 0-160,-1 20 0,20-20 128,-20 0-128,20 20-32,0-1-32,0 1 96,20 0 32,19 0-96,-19 0-96,20-20 0,-19 0 64,17 20 32,-18-20 32,-20 19-64,0-19 224,0 20 128,0-20 0,-20 21-191,0-2-161,-19-19-193,19 20-127,0-20-737,20 0-1153,-20-20-2050,20 1-5221</inkml:trace>
  <inkml:trace contextRef="#ctx0" brushRef="#br2" timeOffset="126412.2304">8852 2424 12491,'21'40'513,"-21"-40"896,20 19-384,-20 1-833,18 0-160,3-20-832,-21 20-1346,20-20-1858,0 0-4292</inkml:trace>
  <inkml:trace contextRef="#ctx0" brushRef="#br2" timeOffset="126534.2373">8873 2286 11530,'0'0'-2594,"0"0"-1762,0 19-223</inkml:trace>
  <inkml:trace contextRef="#ctx0" brushRef="#br2" timeOffset="126779.2514">9071 2483 5605,'20'20'192,"-1"0"513,1-20 672,0 0 577,0-20-865,0 0-545,-1 1 1058,-19-1 192,0 0-737,0 0-353,-19 1-255,19-2-385,-40 2-224,20-2-321,0 21-2081,20 0-3812</inkml:trace>
  <inkml:trace contextRef="#ctx0" brushRef="#br2" timeOffset="127027.2655">9308 2424 11370,'0'20'1730,"0"-20"-129,0 0 65,0 0-1025,20-20-513,-20 0-128,21 1-64,-1-2-129,18 2 65,-17-2 160,-1 21 353,0-19-65,0 19 321,-20 0 191,20 19-127,-1-19-385,-19 21-127,20-2-193,-20-19-929,0 21-1538,0-21-7302</inkml:trace>
  <inkml:trace contextRef="#ctx0" brushRef="#br2" timeOffset="127488.2919">9150 2424 3459,'0'-20'2338,"0"20"801,0 0-641,0 0-864,-20 0-129,20-19 1,0 19-770,-20 0-383,20 19-225,-19 1 192,-1 0 97,0-20-129,20 20-288,0-1-160,0 1-641,20 20-1858,-20-40-7814</inkml:trace>
  <inkml:trace contextRef="#ctx0" brushRef="#br2" timeOffset="128135.3289">7563 3159 3106,'0'0'10602,"18"19"-10762,2 22 128,0-1-128,1 19-32,-1 1 224,19-1-32,-19-19 32,0 0 32,0-1 256,-1-18 193,-19-2 288,0-19 320,0 0 448,0-19-608,0-2-448,-19 1-449,19 1-128,0-21-161,19 20-543,1-20-257,20 40-609,0 0 129,-1 0 640,-19 0 352,0 20 161,1 0 416,-21 0 256,0 0 801,0 0 321,-21-1-385,-19 1-545,20-20-480,1 21-512,-1-21-1346,0 0-1985,0 0-5863</inkml:trace>
  <inkml:trace contextRef="#ctx0" brushRef="#br2" timeOffset="128423.3454">8097 3298 14862,'21'0'1249,"-21"0"-961,0 0-192,-21 20-128,21 0 320,0 0 225,0 20-321,21-21-96,19 1-32,-20 0 160,19-20 97,-19 0-1,20 0-32,-21-20 129,1 20 95,-20-20 161,0 1 192,-20-1-161,1 0 1,-1 0-385,-20 0-256,1 20-192,19-20-288,0 20-1026,0 20-511,20-20-1443,0 0-4996</inkml:trace>
  <inkml:trace contextRef="#ctx0" brushRef="#br2" timeOffset="128872.3711">8415 3259 16143,'0'0'448,"0"19"-512,-20 1 320,20 0 1,20 0 255,-20 0-416,20 0 64,1 0-288,-1-20 64,-2 0 32,2 0 160,1-20 32,-1 0-63,-20 0 63,0 0 64,0 0-128,0 0-128,0 1-96,0 19-32,0 0-161,0 0-319,0 0 223,20 19 257,-1-19 128,-19 20-32,20 0 64,0 0 0,0-20 64,-20 20 0,20-20 96,-20 0 129,0 0 383,0 0-95,0 0-449,0-20-128,0 0-64,20 0-32,-20 20 96,0-20-128,19 20 64,-19 0 32,20 0 288,0 0-96,0 0-128,1 0-64,-3 20-320,2-20-865,0 20-1506,1 0-3491</inkml:trace>
  <inkml:trace contextRef="#ctx0" brushRef="#br2" timeOffset="129274.3941">8952 3099 960,'-20'0'7560,"-1"0"-7624,3 21 672,18 18 385,0-20 673,0 22-545,0-1-513,18-21-191,3 1-1,-1 0-32,20-20 1,-21 0 95,1 0-95,0-20 63,-20 0 64,20 1-31,-20-21-129,0 20 65,-20-20-161,0 1-160,0-2-192,1 2-256,-1-1 384,-20 20-417,19-20 161,3 21-64,-2-1 288,20 20 32,0 20 32,0-1 224,20 21-32,-2 0 1,23-1 95,-21 1-64,19 0-192,1-20-128,0-1-256,-21 2-353,21-1-512,-20 0-1089,0-20-2626</inkml:trace>
  <inkml:trace contextRef="#ctx0" brushRef="#br2" timeOffset="129678.4171">9328 2960 10153,'-38'20'609,"17"0"800,1 20 0,20-1-224,0-19-416,0 20-545,20-20-448,1-1-96,17-19 224,-17 0-32,-1 0-97,0 0-223,-2-19 32,-18-1 352,0 1 160,0-2 32,0 1-128,-18 0-128,18-19-257,-20 19-1248,20 0-1442,0 20 1666,0 0 1344,0 0 674,0 20 352,20-20-641,-20 20-224,18 0 225,3-1 479,-1 1-736,0 0-448,0-20-64,0 0 416,-20 0 224,19 0 288,-19 0-480,0-20 64,-19 0-128,19 20-448,0-19-1314,-20-1-2306</inkml:trace>
  <inkml:trace contextRef="#ctx0" brushRef="#br2" timeOffset="130191.4459">9587 2901 6918,'20'20'2338,"-20"-1"-448,0-19 224,0 20-288,19 0-417,-19 0-896,20 0-385,-20 0-160,20-1-160,1-19 63,-1 0 33,-2-19 0,2-1-32,1 0 128,-21 0 32,20 0-32,-20 0 0,0 1-32,0-1-64,0 0-160,0 0 192,0 20-64,0-20-257,0 20-287,20 20 479,-1 0 354,1 0-33,0 19 64,0 1 192,19 0 129,-19-1-353,0 22-64,0-42 0,-20 20 96,0-18 385,0 19 159,-20-20 33,-20-1 256,1-19 32,-1 20-384,1-20-321,-22 0-224,23 0-96,-3 0-384,1 0-1025,40 0-1122,-19 0-7142</inkml:trace>
  <inkml:trace contextRef="#ctx0" brushRef="#br2" timeOffset="130710.4762">9448 2980 6342,'0'20'384,"0"0"0,20-20 737,-20 0 417,20 20 127,0-20-736,-20 0 0,0 0 224,0 0 385,0-20-353,0 20-641,0-20-159,0 0-193,0 0 0,-20 0-96,20 1 32,0-1-96,0 0 96,0 0 161,20 20 31,-1-20 128,-19 20-352,20 0-192,20 0-576,-20 20-1218,-20-20-4836</inkml:trace>
  <inkml:trace contextRef="#ctx0" brushRef="#br1" timeOffset="134908.7163">7581 4590 9737,'0'0'1697,"-18"0"-1440,18 0 864,0 0-192,0 0-705,0 0-32,0 19-32,18 21-96,-18-20-64,0 0 64,20-1 32,0 2 32,1-1-32,17-20 129,-17 0 287,-1 0 33,20-20-97,-21-1 33,-19 2 31,20-1-160,-20 0 33,0 1-289,0-2-128,0 21 64,0-19-320,0 19-161,0 19-223,0 2 479,0-2 161,20 40 32,0-18-32,0 18 64,19-18-32,-19-2 32,0 1 0,0 0 193,1-1-33,-21-19-160,0 0 672,0 0-223,-21 0 95,1 0-127,-20-20-225,1 0-64,-1 0-96,20 0-32,-19-20-320,-1 20-128,20-20-769,20 0-1378,-21 0-2882</inkml:trace>
  <inkml:trace contextRef="#ctx0" brushRef="#br1" timeOffset="135125.7287">8097 4649 17360,'21'0'96,"-1"-19"897,0 19 288,19-21-864,-39 21-257,20 0-417,0 0-1024,0 0-1666,-20 0-4067</inkml:trace>
  <inkml:trace contextRef="#ctx0" brushRef="#br1" timeOffset="135262.7366">8158 4768 13324,'20'21'449,"-1"-21"1825,21 0-705,0 0-800,-1-21-385,1 21-512,-1-19-1089,-19 19-3203</inkml:trace>
  <inkml:trace contextRef="#ctx0" brushRef="#br1" timeOffset="135464.7481">8575 4471 15566,'0'59'353,"19"-19"992,-19 20 993,0-21-1089,20 21-608,-20-21-513,20 1-160,0 1-449,-20-22-960,20 1-865,0 0-4292</inkml:trace>
  <inkml:trace contextRef="#ctx0" brushRef="#br1" timeOffset="137960.8909">1726 4352 5285,'0'-21'6438,"0"21"-5349,0-19 512,-21-2 33,21 21-321,-20-19-640,20 19-673,0 0-161,-18 19 129,18 2 96,0-2-32,0 21 1,18 0-33,23-20 96,-21 20-32,18-21-32,3 1 96,-21-20 128,19 0 96,-19 0 1,0-20-161,0 1-160,-20-1-160,0-20 0,-20 20-321,20 0-191,-20 1-674,20-2-864,0 21 1025,0 21 961,20-2 160,0 21 64,0 0 0,-1-1 32,21 21-64,-20-1 449,1 1 191,-1-21 609,-20 2 289,0-22-289,0 21-128,-20-19-384,-1-1-257,1-20-352,-20 0-160,21 0-160,-21 0-609,0 0-800,1-20-2211,19-20-9865</inkml:trace>
  <inkml:trace contextRef="#ctx0" brushRef="#br1" timeOffset="138083.8979">2183 4312 7559,'39'-21'-4100</inkml:trace>
  <inkml:trace contextRef="#ctx0" brushRef="#br1" timeOffset="138255.9078">2201 4451 15118,'0'20'640,"0"-20"161,21 0 1185,-21-20-993,20 20-352,0-20-513,19 20-192,-19-20-865,0 20-1281,0 0-4837</inkml:trace>
  <inkml:trace contextRef="#ctx0" brushRef="#br1" timeOffset="138443.9185">2560 4113 15758,'0'19'64,"0"2"1090,20 18 383,-20 1-736,18 0-609,-18 19-64,21-19-320,19 0-769,-20 0-1601,-1-1-4677</inkml:trace>
  <inkml:trace contextRef="#ctx0" brushRef="#br1" timeOffset="138854.942">2122 4371 4035,'-20'0'6022,"40"0"-5926,1 0 2274,-1-19-1024,0-2-482,-2 2-255,3 19-545,19-21-1089,-20 21-4900</inkml:trace>
  <inkml:trace contextRef="#ctx0" brushRef="#br1" timeOffset="139671.9888">1944 7471 7815,'0'20'769,"20"-20"704,-20 19 673,0-19-833,0 0-512,19 20-256,-19-20-225,20 0 0,-20 0 65,20 0 31,-20 0-192,20 0-64,-20 0 32,21-20-159,-21 20-66,0-19-63,0-1 32,0 20-224,0-20-192,0 0-257,0 0 160,0 20 65,0-20 31,0 40 481,20 0 97,-2 0 191,23 39 160,-21-18-31,18-1 31,-17-2-96,-1-17 161,0 19 256,-20-20 95,0 0 97,-20-20 0,20 19-256,-41 1-129,23-20-223,-22 0-129,19 0-256,1-20-288,2 20-609,18-19-449,-20 19-1472,20-40-3684</inkml:trace>
  <inkml:trace contextRef="#ctx0" brushRef="#br1" timeOffset="139835.9982">2262 7332 11915,'39'0'192,"-19"0"-128,0-20 1057,-20 20-320,40 0-129,-21-20-575,1 20-194,0-20-383,0 20-1282,-20 0-2498</inkml:trace>
  <inkml:trace contextRef="#ctx0" brushRef="#br1" timeOffset="139974.0061">2381 7352 4868,'-20'39'6022,"20"-19"-5189,20-20 1633,-1 20-288,1-20-961,0 0-160,21-20-352,-3 20-417,-18 0-384,21-20-1249,-23 20-2147</inkml:trace>
  <inkml:trace contextRef="#ctx0" brushRef="#br1" timeOffset="140176.0176">2758 6994 17904,'0'40'-96,"0"-20"577,0 19 1665,0 1-833,20 0-608,-20 20-513,19-21-64,-19 21-480,20-20-737,0-1-993,0 1-1410,-20-20-9224</inkml:trace>
  <inkml:trace contextRef="#ctx0" brushRef="#br0" timeOffset="144019.2374">4961 4829 3299,'0'0'352,"0"0"225,0 0 544,0-21 256,0 21-128,0-19 545,0 19 320,0 0 96,-20-21-192,20 21-289,0 0-543,0 0-418,0 0-608,0 0-128,-19 21-64,19-21-32,0 19 96,19 2 0,-19-1-64,20-1 0,-20 1 225,20-20-161,0 20 32,1-20-64,-3 0 160,-18 0 64,20 0-128,-20 0 96,20 0 32,-20-20-159,0 20-65,0-20-289,0 20 1,0-19-192,0 19-161,0 0-288,0 0-128,21 0 64,-21 0 320,20 0 417,-20 39 192,0-19 192,18 0 257,3 20-289,-21-1 96,20 1-160,-20-20 128,0 20 0,0-21 96,0 21 225,0-40 95,-20 20 65,-1 1 0,3-21-161,-2 0-224,-1 0-31,-19 0-33,22-21-96,-3 21-192,1-20-128,20 20-161,-20 0-319,20 0-482,0-19-1504,20 19-2499</inkml:trace>
  <inkml:trace contextRef="#ctx0" brushRef="#br0" timeOffset="144280.2524">5398 4888 14958,'20'0'1025,"1"0"961,-3-20-865,2 20-673,-20 0-128,21 0-352,-21 0-352,20 0-1442,-20 20-1825,0-20-4037</inkml:trace>
  <inkml:trace contextRef="#ctx0" brushRef="#br0" timeOffset="144409.2597">5398 4987 9416,'0'40'2499,"0"-40"-2243,20 0 1217,1 0-352,-3 0-352,2 0-577,1 0-1024,-1 0-3525</inkml:trace>
  <inkml:trace contextRef="#ctx0" brushRef="#br0" timeOffset="144784.2812">5676 4948 10025,'-20'0'641,"20"0"-65,-19 20 833,19-20-352,-20 19 481,20 21-962,0-20-287,20 0-97,-1 20 0,1-21 64,0 2 161,0-2-33,0-19 193,-1 0 95,21 0-31,-20-19-97,0-2 65,-20 2-64,19-1-193,-19 0-64,0-20-96,0 20 65,-19 0 127,-1 1-512,0-1 800,-20 0-608,21 20-256,-1 0-576,0 0-1122,0 0-512,0 0-2819</inkml:trace>
  <inkml:trace contextRef="#ctx0" brushRef="#br0" timeOffset="145844.3418">4902 4768 8103,'0'-19'961,"0"19"1345,0 0-384,0 0-545,0 0-320,0 0-32,0 0-224,0 0-288,0 0-1,0 0-192,0 0-159,0 0-129,0 19-96,20 2 96,-20-2-64,19 22 96,1-22 0,0 1-32,21 0 96,-23-20 96,2 20 224,0-20-159,1 0-1,-1 0 32,-2-20 33,3 20-97,-21-20 32,0 0 32,0 1-127,0 19-129,0-20 0,-21-20-160,21 19-193,-18 2 193,-2 19 0,20-20-64,-21 20 0,21 0 64,0 0-160,0 0 31,0 0-63,0 0 32,0 0 128,0 20 96,0-1-32,0 2 32,0-2 64,0 2-96,0 18 128,21 1-64,-21 0 96,20-1-256,-20 1 288,18-20-288,-18 20 95,21-1 97,-21 1 1,0-20-66,0 1 66,0-2 191,0 21 256,0-40-224,0 19-127,0-19 95,0 21 64,-21-21 64,21 0-127,-18 0 63,-2 0-96,-1 0-64,1 0 32,-18-21-96,17 21-96,1 0-32,0-19 32,0 19-32,1 0-32,19 0 64,-20 0 64,20-20-32,0 20 0,0 0-128,-20 0-224,20-20-289,0 20-160,0 0-256,0 0-608,0 0-962,0 0-480,20 0-4292</inkml:trace>
  <inkml:trace contextRef="#ctx0" brushRef="#br0" timeOffset="146904.4024">4803 4729 1153,'0'0'5413,"0"0"-5830,0 0 930,0 0 928,0 0-128,0 0 97,0-21-770,0 21-255,0 0 608,20 0 256,-20 0-673,0 0-480,0 0 1,0-19 191,0 19 160,0 0 65,0 0-33,0 0 129,0 0-1,19 0-512,-19 0-96,0 19 97,0-19 31,0 21-96,20-1 32,-20-20 32,0 19-128,20 2 96,-20-2 64,0 2 0,20-1 0,-20-1-32,20 1-64,-20 0 129,19-20-129,-19 20-32,20-20 64,0 0 32,0 20-32,1-20 0,-3 0 32,2 0-32,0 0 0,1-20 32,-21 20-128,20-20-64,-2 20 0,-18-20 64,0 20-224,21-20 192,-21 1 0,0 19-97,0-20 65,0-1 96,-21 2-160,21-2-64,0 2 128,-18-1-32,18 20 0,-20 0-1,20-21-31,0 21 32,-21 0 0,21 0-32,0 0-64,0 0-1,0 21 97,0-21 64,0 20 0,0-1 32,0 2 0,0-2 0,0 22 0,21-2 32,-21 1-32,0 0 32,20-1 0,-20 21-160,0-20 128,0 19 0,18-18 32,-18-2 32,0-19 160,0 20-64,0-40 64,0 20 129,0-20 127,0 19 129,0-19 127,-18-19-191,18 19-257,-20-20 32,-21 20-224,21-21-64,-19 2 161,19-1-1,-20 20-224,21 0-64,-1 0-33,0 0-287,0 0-449,20 0-768,0 0-482,0 0-1920</inkml:trace>
  <inkml:trace contextRef="#ctx0" brushRef="#br0" timeOffset="155862.9148">17786 6120 12780,'0'0'2370,"0"20"-2274,0-20 0,0 20 769,0-1 480,0 21-256,20 1-384,-20 18-225,20 1-127,0-21 31,-1 1-96,1 0-128,0-1-128,0 1-32,0-20-96,-1-20-320,-19 21-289,0-21-352,0 0-672,0 0-2948</inkml:trace>
  <inkml:trace contextRef="#ctx0" brushRef="#br0" timeOffset="156178.9329">17627 6379 13612,'-20'19'1890,"20"-19"-833,0-19-160,0 19-256,20-20-1,-1-1-127,1 2-321,-20-1-32,20-19 0,0-2 128,-20 1-159,0 1 63,0 19-32,0 0 32,0 0 0,0 20-96,21 0-128,-3 0 0,2 0 32,21 20 128,-1 0-192,-1 0 128,1 0 33,-1-1-65,1 2-32,0-21-129,-21 0-415,1 0-833,0 0-1314,-20 0-4708</inkml:trace>
  <inkml:trace contextRef="#ctx0" brushRef="#br0" timeOffset="156771.9668">20883 6100 13869,'0'0'1633,"0"0"-1601,0 20 545,0 0 800,19 0-64,1-1 129,-20 21-578,40 1-479,-20-2-65,19-19-160,1 20-128,1-1 64,-23-19-32,23 0-96,-1 0-96,-21 0-192,1 0-321,-20-20-384,0 0 97,0 0-898,0 0-2402</inkml:trace>
  <inkml:trace contextRef="#ctx0" brushRef="#br0" timeOffset="157073.9839">20744 6398 16111,'-41'0'1633,"23"0"-1216,18-19 63,0-1 33,-21-1 319,21 2-63,0-1-384,0-19-289,21 18-96,-3 1 32,2-20 0,1 21-96,19-1 64,-1 20-32,-19-20 64,20 20-32,-1 0 0,1-20 0,19 20 64,-39 0-96,21 0 0,-3 0-129,-18 0-447,1 0-930,-21 0-1985,20 20-9449</inkml:trace>
  <inkml:trace contextRef="#ctx0" brushRef="#br0" timeOffset="178739.2233">22570 3974 9032,'0'-20'2018,"0"20"-160,0 0-1,0 0-511,0-20-193,0 20-320,0 0-609,0 20-128,0-20 320,0 40 193,20-21-97,-20 22 1,0 18-33,0 0-31,0 21-65,0-20-96,0 19-159,-20-19-1,20 19-32,0-19-32,0-1 0,-20-19-96,20 0 0,0-1-128,0-18-129,-20 19-159,20-20 0,0-20-225,-19 19-160,19-19-288,0 0-513,0-19-2754</inkml:trace>
  <inkml:trace contextRef="#ctx0" brushRef="#br0" timeOffset="179200.2497">22412 4232 9705,'-20'20'1025,"20"-20"-449,-21 0 802,21 0 319,0 20-159,0-20-321,0 0-481,0 0-31,0 0 256,0 0-256,0-20-225,21 20-96,-1-20-95,-2 0-33,2-20-160,1 0 32,-1 21-64,0-21 0,-20 0 0,19 1-32,1 19 225,-20 0-193,0 0-96,20 20 32,-20-20-160,0 20 95,20 20 33,0-20 32,-1 20 0,1 20 0,0-21-64,0 1 128,21 1-32,-23-2-64,22 1-384,-19 0-1025,-1-1-1346,-20 2-5124</inkml:trace>
  <inkml:trace contextRef="#ctx0" brushRef="#br0" timeOffset="181463.3791">7959 3875 7366,'-20'0'1602,"20"0"0,0 0-417,0 0-128,0 0 256,0 0-352,0 0-481,20 0-127,-20 0 223,21 0 1,-21 0-65,38 0-95,3 0-129,18-21-192,20 2 0,20-1-32,20-20-128,1 0 256,39 1-288,-1-21 128,1 20-32,20-20 160,0 21-96,-21-1 64,-19 0-128,-39 21 65,-1-21-65,-40 40-65,-19-20-223,-20 20-801,-20 0-2178,-20 0-4965</inkml:trace>
  <inkml:trace contextRef="#ctx0" brushRef="#br0" timeOffset="204147.6766">22252 1649 9833,'0'-40'1794,"0"40"-129,0 0-288,0-20-256,0 20-256,0 0-448,0 0-385,20 0-64,-20 20 32,0-20 96,20 20 160,-20 20 32,0 19 225,20 1-193,-20 39-96,0 1-32,0 19-192,0-40 193,0 1-161,19-21-64,-19-19 32,0 0 64,0-20-32,20 0-96,-20 0-289,0-20-191,0 19-257,0-19-800,-20 0-1346,20 0-2659</inkml:trace>
  <inkml:trace contextRef="#ctx0" brushRef="#br0" timeOffset="204478.6955">22133 2305 13741,'-19'0'1281,"19"0"-961,0 0 449,0-19-1,19 19-351,-19 0-385,0 19-64,20-19 288,-20 40 128,20 0 161,0-1-257,0 1-31,19 19-33,-19-39 160,0 20 129,0-21 95,19 1 97,-19 1 256,21-21 128,-23-21 128,23 1-673,-21-19-287,0-1-97,19 0-160,-19 1-224,0 19-353,0-19-768,-20 18-705,19 2-1057,-19 19-8424</inkml:trace>
  <inkml:trace contextRef="#ctx0" brushRef="#br0" timeOffset="244532.9863">22471 12081 1697,'0'0'1730,"0"0"192,0 0 896,0 0-448,0 0-832,-21 0-129,21 0-192,0 0-384,0 0 32,0 0 128,0 0-96,0 0-321,0 0 1,0 0-1,0 0-31,0 0-129,21 0-223,-1 0-65,0 0 128,39-19 0,-19 19-192,39 0-32,20-20 64,21 0-64,-1 20-32,-1-20 0,-19 20 0,-38 0 0,-23 0-32,3 0-192,-41 0-160,20-20-97,-20 20-416,0 0-192,-20 0-352,0 0-833,-19 20-2787</inkml:trace>
  <inkml:trace contextRef="#ctx0" brushRef="#br0" timeOffset="246473.0975">10679 13651 6726,'-20'20'3715,"-1"-20"-2850,3 20 480,-2-20-384,20 0-32,-20 0-224,20 0-32,-21 0-193,21 0-128,0 0 33,0 0-1,0 0-64,21 0 33,-21 0-161,0 0 0,20-20 0,-20 20-32,0 0 1,20 0-1,-2 0 96,3 20 64,-1-20 33,39 0-161,1 0-160,-1 20 64,40-20-96,0 0 32,21 0-32,-1 0 0,21-20 32,-22 20-32,21-20 96,-20 20 0,1-20-160,-1 20 128,-40-20-224,-20 20 96,-18 0-192,-21 0-129,-2 20-159,-18-20-225,-18 0-256,-2 0-288,-1 20-1314,1-20-2946</inkml:trace>
  <inkml:trace contextRef="#ctx0" brushRef="#br0" timeOffset="247706.168">14807 13691 9096,'-18'0'1794,"-2"20"-33,20-20 514,0 0-642,0 0-544,-21 0-288,21 0-192,0 0-129,0-20-192,21 20 97,-1 0-33,18 0 32,3 0-256,38 0 225,20 0-1,0 0-64,41 0-95,-2 0-97,21 0-32,0-20-32,0 0 0,-21 20 32,2-20-128,-41 0 160,0 20-352,-40-19-97,-19 19-255,-19-20-193,-21 20-288,0 0-128,-21 0-545,1 0-1953,0 20-5798</inkml:trace>
  <inkml:trace contextRef="#ctx0" brushRef="#br0" timeOffset="248708.2253">19075 13592 11306,'-18'19'833,"-2"-19"64,-1 0 832,1 0-127,0 0-353,20 0-672,0 0-289,0 0 257,40 0-97,-19 0 0,38 0-95,1 0 31,19-19-64,20 19-127,1 0-65,39 0 64,-1 0-288,22 0 64,-2 0 0,-19 0-64,20-20-33,-40 20-159,0 0-64,-20 0-97,-40 0-511,-18 0-258,-21 0-767,-20 0-3717</inkml:trace>
  <inkml:trace contextRef="#ctx0" brushRef="#br0" timeOffset="297705.0278">2499 9816 5637,'20'-20'1057,"-20"0"320,-20 20-64,20 0 129,0 0 95,0 0-192,-18-19-320,18 19-256,0 0 96,-21-20-64,21 20-161,-20 0-223,0-20-97,0 20-256,1-20-96,-21 20 32,0 0 0,1 0 32,-1 0 32,1 0-128,-1 20 64,-1 0-32,3-20 64,17 20-64,1-20 64,-20 19-64,1 1-32,-1 20 192,-19-20-192,-20 19 0,18 1 32,2-20 0,-20 20 64,19 0-96,21-20 64,-21 19 0,21 1 0,-1-20-32,19 19 0,-17 2 0,18-22 32,-21 21-64,21 0 128,0-20-192,1 20 96,-1-1 32,0 1-64,20-1 96,-20-18 0,0 18-64,1 1 64,-1 0 32,20 0-64,-20-20-96,0 39 96,0-19 0,20-1 96,0 1-192,-19 20 128,19-21 0,0 1 0,-20 20-32,20-20 64,0 0-64,0 19-64,0-19 160,0-1-96,0 21-32,0-20 160,0 19-160,20-19 128,-20 0-32,19 0-32,1 20-32,0-21 32,0 1-32,0 19 64,-1-19 32,-19 0 225,20-1-257,-20 1-96,20 0 32,-20 20 64,20-21-32,19 1 0,-19 0 64,20-1 32,-19 1 448,17 20-543,3-21-1,18 1 32,-19-20 32,0 19-192,-1-18 64,21-1 32,-21 0-97,1-1 33,19-19 96,-18 0-96,-3 0 0,3 0 32,-21 0 0,19 0-160,1 0 0,-20-19 128,0 19-64,19-20 96,-19 0 32,0-1 0,1 2 0,-21-1 0,20 0-32,-20 1 64,18-2 0,-18-18-96,20-1 64,-20 0 32,21 20-32,-21-19 0,0-1 0,0 20 32,0-19 0,0-1-64,0 0 64,0 19 32,0-17-64,0 17-96,0-18 224,0 19-128,0-20 160,-21 1-256,21-1 160,0 0-96,0 1 0,0 19 128,0-20-160,0 20 96,0 0 32,21 1-128,-21 19 64,0-21-64,20 2 160,-20 19-192,20-21 192,-20 2-128,0 19-32,18-21 128,-18 21-96,21 0 0,-1 0 32,-20-19-32,20 19-32,-20 0 64,20 0 0,-20 0 0,19 0-64,1 0 96,-20 0-32,20 0 0,0 0-32,0 0 0,-1 0-32,-19 0 128,20 0-128,0 0 0,-20 0 96,20 0-96,1 19 32,-3-19 32,-18 0 0,20 21 32,0-21-32,-20 0-32,21 19 32,-21-19 96,20 0-192,-20 0 128,0 21-161,18-21 129,-18 19 97,21-19-97,-21 21 0,0-2 32,20-19-32,-20 20 160,0 0-256,0-20 96,0 20 32,20 0 0,-20 0 0,0-20-64,0 19 160,0 1-224,20 0 96,-20-20 0,0 20-32,0 0 128,0 0-160,19-1 160,-19 1-96,0 0 0,0 0 32,20-20-32,-20 20 32,0 0 0,0-20-64,20 19 32,-20 2 0,0-21 0,0 19 32,20 0-128,-20 2 96,20-1 0,-1 0 0,-19-20-32,20 0 96,0 20 0,-20-20-64,20 0 0,0 20 0,-20-20 0,21 0-64,-3-20 64,-18 20-96,20 0 32,0 0 0,1 0-32,-1-20 96,-20 20 0,18-20-32,3 0-129,-1 20 161,-20 0-32,20-21 64,0 21-128,-1-19 288,1 19-352,0-19 256,0-2 33,0 2-290,-1 19 257,1-20-96,0 20 0,0-20 0,-20 20 0,20-20 65,-1-20-33,1 21-32,0-1 96,1 0-64,-1 0-32,-2 0 64,2 20 32,1-39-192,19 19 96,-21 0 0,1 0 0,0 20 0,0-20 96,0 0-128,-1 20-32,1 0 32,0-19-32,0 19 160,0-21-160,-1 2 32,1 19-64,0-21 64,0 21-161,1-19 225,17 19-96,-18-21 224,21 21-256,-21-19 96,-1 19 0,21-20 0,-20 20-32,0-20 96,-1 20-64,1 0-32,-20 0 0,20 0 64,0 0-32,-20 0-32,20 0-32,-1 0 32,1 20 64,0-20 64,0 0-256,1 0 32,-3-20 128,2 20 0,21 0-32,-21-20 64,19 20-32,-19-20 64,20 20-96,-21-20 96,21 1-64,-20-1 0,0 0 160,-1 0-160,1 0 128,0 1-63,0-1-33,1 0 64,-21 0 32,20 0-64,-20-19 64,0 18-64,18-18 0,-18-1-64,20 0 128,-20 20-64,0-20-96,0 20 32,0-19 32,-20 19 32,20-20 32,-18 1 33,-2 19 63,20-20-96,-21 0-96,1 21 96,0-22-192,0 1 96,1 1 0,-1 19 96,0-20-32,0 21-32,0-21 0,-19 20 96,19 0-160,-21 0 96,3-20-32,-3 21 96,-18-1-96,19-1 0,1-18 32,-1 19-256,0-20 256,1 1-64,-1-1-128,1 0 96,-1 0 32,-1 0 0,3 21 0,-23-21-64,22 20 256,-41 0-32,21 0-63,-40 1-290,-1-1 482,1 20-289,-20-20-32,-1 20 64,21 0-32,-20 0-64,1 0-321,-1 0 321,19 0-480,1 0-257,0 20-160,20 0-1345,18-1-2883</inkml:trace>
  <inkml:trace contextRef="#ctx0" brushRef="#br0" timeOffset="298808.0908">1944 10571 11979,'0'0'512,"0"0"-960,-20 0-193,20 0 609,0 21 256,-20-2-159,20 21-65,0-21 96,0 22 128,20-2-64,0-19-32,0-20 289,19 20 479,-19-20 386,0-20-322,1 0-511,-1-19-97,-2-2 161,-18 2-257,0 0-224,0 18-128,0 1-897,0 20-128,0 20 448,20 20 225,1 0-257,19 20 225,-22-21-1,23 1 129,-21 0 352,0-1 96,-1 1 449,-19 0 832,0-20 128,0-1-127,-19 2-257,-1-2-128,-20-19-129,1 20-319,-1-20-65,19 0-448,1-20-480,2 20-481,18 0-608,0-19-1186,-20-2-2882</inkml:trace>
  <inkml:trace contextRef="#ctx0" brushRef="#br0" timeOffset="299320.1201">2420 10551 10249,'0'0'2531,"0"0"-2179,0 0 1730,0 0 256,20 0-1473,0-19-385,1 19-319,-3 0-97,2 0-32,0 0 32,1-21-192,-1 21-193,-2 0-223,3 0-417,-21 0-577,0 0-2241,20 0-7816</inkml:trace>
  <inkml:trace contextRef="#ctx0" brushRef="#br0" timeOffset="299500.1304">2499 10631 4964,'20'20'9898,"-20"-20"-9995,20 0 898,1 0 929,-1 0-897,-2 0-513,3 0-416,-1 0-321,-20 0-768,20 0-1345,0 0-4036</inkml:trace>
  <inkml:trace contextRef="#ctx0" brushRef="#br0" timeOffset="300872.2086">3036 10412 6053,'0'-19'1666,"0"19"-1186,0 0 2275,0 0-1,0-21-1216,0 21-577,0 0-385,0 21-127,0-21 480,0 39-129,20-19-127,-20 20-321,20 0-223,-20-1-1,0 1-32,20 0-96,-20-21-289,0 22-415,19-41-257,-19 19-929,0-19-4804</inkml:trace>
  <inkml:trace contextRef="#ctx0" brushRef="#br0" timeOffset="301801.262">5121 10393 10153,'-20'0'577,"20"0"-641,-21 19 32,21 1 384,0 0 385,0 0-385,0 19-288,21-18 0,-1-2 32,-2 1 224,23 1 161,-21-21 192,19 0 191,1 0-63,-20 0-160,0-21-129,-1 1-63,1 1-65,-20-2-192,0 2-128,0-1-160,0 0-320,-20 20-129,20 0-159,0 0-353,0 20 480,20 0 481,-20 20 64,40-1 32,-20 21 32,1 0 0,-3-1 160,2 1 353,1-21 127,-1 1 1,-20-20 320,0 20 96,-20-20 192,-1-1-160,-17-19-224,17 21-449,-19-21-319,0 0-193,21-21-353,-21 21-448,40-19-224,0-1-640,0-20-1474,0 0-4389</inkml:trace>
  <inkml:trace contextRef="#ctx0" brushRef="#br0" timeOffset="302011.2741">5577 10472 11306,'40'0'3139,"-1"-20"-2114,-19 20 192,20-20-288,-20 20-512,-1 0-353,1-20-128,0 20-737,0 0-1025,-20 20-1825,0-20-5350</inkml:trace>
  <inkml:trace contextRef="#ctx0" brushRef="#br0" timeOffset="302147.2818">5676 10532 12043,'0'19'160,"0"-19"1345,20 20 321,0-20-705,0 0-704,19 0-417,-19 0-321,20-20-736,-21 20-1889,1 0-6151</inkml:trace>
  <inkml:trace contextRef="#ctx0" brushRef="#br0" timeOffset="302501.3016">6192 10293 9737,'0'0'800,"-20"0"-992,20 20 897,-20 0 288,1 0-96,19 20-641,-20-1-160,20 1 0,0-1-96,0 1-96,20 1-32,19-22 160,1-19 128,1 20 225,-3-20 511,23-20 257,-22 1-192,1-2 128,-20 1-320,-1-20 128,1 1-224,-20-1-161,-20 20-256,-19-20 33,-22 1-193,2 19 0,1-20-192,-23 40-481,22 0-832,-1 20-1762,1 0-8776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8:19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1329 2901 256,'0'20'14702,"0"-20"-14734,0 0 352,0 0 769,-21 0-352,21 0-129,21 0 33,-1 0-417,0 0 0,-1 0-32,1 0 97,20 0-129,-1 0-32,1 0-32,0-20-160,-21 20 128,21 0-224,1 0-256,-23-20-129,2 20-352,1 0-320,-21-20-705,20 20-2274,-20 0-5957</inkml:trace>
  <inkml:trace contextRef="#ctx0" brushRef="#br0" timeOffset="260.0149">1626 2702 13580,'-20'19'-480,"20"2"-193,0-21 994,20 0 127,0 0 641,19 0-288,2 20-577,-1-20-192,-1 20 96,1-1 128,-1 0 129,-19-19 31,0 21-160,0-1 289,-20 0-33,0 0 65,0-20-385,-20 20-128,0-1-64,0 1-192,1 0-1313,-1 0-2179,-20 0-8680</inkml:trace>
  <inkml:trace contextRef="#ctx0" brushRef="#br0" timeOffset="9733.5564">14192 3497 320,'-19'0'929,"19"0"-129,0 0-95,0 0-64,0 0 127,0 0 33,-20 0-224,20 0-193,0 0-160,0 0-31,0 0 95,0 0 320,0 0 385,0 0 128,0 0 97,0 0-1,0 0-320,0 0-65,0 0-223,0 0-225,0 0-63,0 0-161,0 0-64,20 0-32,-1 0 32,21 0-128,-20 0 32,19 0 32,1 0-128,1 0-160,-3 0-673,-17 0-737,19 0-1345,-20 0-2402</inkml:trace>
  <inkml:trace contextRef="#ctx0" brushRef="#br1" timeOffset="51368.9382">13934 2881 3555,'0'0'2562,"0"0"-1248,0 0 223,0 0-160,0 0 385,0 0-353,0 0-608,0 0-320,0 0 31,0 0 129,0 0-1,0 0-159,0 0-97,0 0-192,0 0 32,0 0 33,0 0-97,0 0 32,21 0 64,-21 0-128,20 0-32,-2 0 1,-18 0-33,21 0-32,-1 0-32,0 0 64,0 0-64,-1 0-192,21 0 480,-20 0-256,19 0 0,1 0 32,-20 0-64,19 0 32,1 0 64,1 0-64,-3 0-32,3 0 64,-1 0-64,-1 0-96,1 0 160,-1 0 64,1 0-160,0 0 0,-1 0 32,2 0 128,-3 0-224,23 0 128,-22 0-32,21 0 32,-1-20-64,1 20 96,-1 0-64,-18 0-96,17 0 160,3 0-128,-22 0 64,21 0-32,-21 0 32,21 0 128,-1 0-224,-18 0 192,18 0-224,-1 0 160,3 0-64,-2 0 32,1-20-64,-1 20 96,0 0-384,2 0 576,18-21-128,-19 21-192,19 0 128,-20 0-96,2 0 64,-3 0-192,-17 0 128,18 0-64,0 0 64,1 0-97,-1 0 33,20-19 128,2 19-32,-2 0 128,20 0-160,-20-19 160,0 19-96,-18 0 64,-3 0-160,3 0 128,-2 0 64,0 0-192,21 0 96,-21 0 0,0 0 0,22 0 0,-2 0 64,0 0-32,0 0 193,2 0-1,-2-20 64,0 20 129,0 0-65,0 0-224,2 0 64,-2-20 64,0 20-224,0 0 193,1 0-225,-1 0 0,0 0 0,1-21 32,-20 21 0,19 0 96,-20 0-128,1 0 64,-1 0 64,20 21-160,-18-21 448,18 0-223,0 0 31,0 0 0,2 20-160,18-20 64,-20 0-160,0 0 128,0 0 96,2 0-160,-2 0-64,-20 0 32,20 0 0,-39 0 193,19 0-289,-19-20 31,-20 20-159,1 0-224,-21 0-737,0 0-737,0 0-2915</inkml:trace>
  <inkml:trace contextRef="#ctx0" brushRef="#br1" timeOffset="53238.045">14291 4212 6854,'0'0'5349,"0"-20"-3844,0 20 161,-19-20-545,19 20-480,-20 0-97,0 0-352,20 20-256,-20-20-32,0 20 96,1 20 0,-1-20 0,0 20 32,20 0-32,0-1 96,0 1 0,20-20 97,0 19-193,-1-19 64,21 0 32,0-20-128,-1 20-641,-19-20-1345,21 0-3683</inkml:trace>
  <inkml:trace contextRef="#ctx0" brushRef="#br1" timeOffset="53548.0628">14649 4352 13933,'-20'0'32,"0"19"-32,1 1-96,-1 20 96,20-20-32,0 19 0,20-19-481,19 0-608,1-20 673,-20 20 448,19-20 352,2 0 257,-3-20 191,-18 0 225,1 0 192,-1 1-256,-20-1-64,-20 0-160,-1 0-129,-17 0-255,-3 0-161,1 1-224,1 19-160,19 0-577,0 0-768,0 0-1378,20 19-2755</inkml:trace>
  <inkml:trace contextRef="#ctx0" brushRef="#br1" timeOffset="53836.0793">15006 4352 2274,'40'-21'10666,"-60"21"-10090,0 0 353,1-19-544,-1 19 511,-20 0-383,20 0-449,-19 19-160,39-19 0,-20 21-96,40-2 95,0 1 1,19 0-192,21 0 96,-21 0 96,21 0 0,-21 19 64,-19-19 0,0 0 32,-20 0 256,-20-20 481,0 20 63,-19-20 1,-1 0-416,-19 0-225,19 0-577,0 0-960,1-20-1954,39 0-8616</inkml:trace>
  <inkml:trace contextRef="#ctx0" brushRef="#br1" timeOffset="54031.0903">15204 4331 5861,'40'21'9961,"-40"-21"-9352,21 0 1185,-1 0-705,-20 0-128,39 0-193,-19 0-671,20-21-33,-20 21-128,19 0-193,-19-19-255,0 19-545,0-21-705,-1 2-1345,-19 19-3075</inkml:trace>
  <inkml:trace contextRef="#ctx0" brushRef="#br1" timeOffset="54240.1024">15364 4093 13292,'0'39'288,"0"1"1378,0 0 32,0 0-161,0-1-416,0 1-640,0 0-225,0 20-256,0-20 96,0-1-192,0 1-513,20-20-160,-20 0-352,20-1-608,-20 2-1666,19-21-4773</inkml:trace>
  <inkml:trace contextRef="#ctx0" brushRef="#br1" timeOffset="54572.1212">15781 3835 13612,'0'0'801,"-20"0"-833,0 19 224,-1 21 801,3 0 353,-2 20-418,20 19-447,-20-20-129,20 21 129,0-20-65,0-1-256,20 1 0,0-20-96,-2 0-32,23-1-128,-21 1-64,0-20-128,-1 0-96,1-20-513,-20 0-769,20 19-2113,-20-19-8297</inkml:trace>
  <inkml:trace contextRef="#ctx0" brushRef="#br1" timeOffset="56252.2175">16038 3994 6149,'-20'-20'4453,"20"0"-3621,0 40-1312,0 0 896,20 19 801,0 21-31,1 0-322,-1 19-447,-20 1-161,20-1-64,-20-19 32,0-1 97,0-19-1,0-20 64,0 0-63,0-20 287,0-20 321,0 20-577,0-40-480,18 0 64,-18 1-160,21-1 64,-21 20-96,20 0-33,0 20 65,0 0 64,-20 20 256,19 0 160,1 0-128,0 20-63,0 19-65,-20-19-193,20-1-415,-1 1-1506,1-20-3107</inkml:trace>
  <inkml:trace contextRef="#ctx0" brushRef="#br1" timeOffset="56641.2395">16595 4431 16111,'-40'0'-865,"1"20"417,19 0 191,-1 19 385,21 1 289,0 0-257,21 0-256,-1-21-385,19 21 193,1-21 256,-1-19 64,1 21 64,0-42 128,-1 21 129,-19-19-1,-20-21-128,0 21-64,0-21 33,-40 20-193,21-20-577,-41 20-288,21 0 673,-21 20 480,21 0 33,19 0-129,-1 20-96,1 0-32,20 0 128,20 0 225,21 0-65,-2-1-192,21-19-288,-21 0-192,1 0-577,-1 0-1377,1 0-3107</inkml:trace>
  <inkml:trace contextRef="#ctx0" brushRef="#br1" timeOffset="56967.2584">17032 3894 2049,'-20'-40'11563,"20"40"-11402,0 0 223,-20 0-352,0 40 641,20 0 544,-21 0-417,21 19-383,0 21 127,0-21-95,0 21-65,0-20-160,21-1-63,19 1-65,-20-20-224,19-1-33,-19 1-351,20-20-417,-1 0-1057,-19-20-2146</inkml:trace>
  <inkml:trace contextRef="#ctx0" brushRef="#br1" timeOffset="57154.2689">17269 4272 2690,'0'19'13613,"20"2"-13133,-20-2 866,41 21-225,-23-20-385,23 0 65,-1 0-641,-1 0-320,1 0-641,-1-20 33,-19 19-1090,20-19-3235</inkml:trace>
  <inkml:trace contextRef="#ctx0" brushRef="#br1" timeOffset="57343.2799">17547 4232 15182,'-39'20'384,"39"-20"-95,-40 20 896,20-1-96,1 21-257,-1 0-543,0-20-289,-1 20-545,21 0-191,0-21-418,0 21-703,0-40-1923,21 20-3715</inkml:trace>
  <inkml:trace contextRef="#ctx0" brushRef="#br1" timeOffset="57623.2948">17706 3775 12043,'-20'-20'2370,"20"0"-2018,-20 20 257,20 20-161,-20 0 834,20 20-289,0-1-481,0 1-256,0 20-31,0-20-97,20-1-64,-20-18-96,20 18-353,0-19-159,1-20-385,17 0-929,-17 0-2082,-1 0-6501</inkml:trace>
  <inkml:trace contextRef="#ctx0" brushRef="#br1" timeOffset="57753.3033">17846 3934 12299,'-20'60'481,"20"-41"-738,20 1-960,-20 1 481,19-2-450,1-19-2369</inkml:trace>
  <inkml:trace contextRef="#ctx0" brushRef="#br1" timeOffset="57918.3128">17885 3835 19154,'0'19'64,"0"-19"-417,0 0 225,0 0 32,20 21-192,0-21-897,0 19-3332</inkml:trace>
  <inkml:trace contextRef="#ctx0" brushRef="#br1" timeOffset="58150.326">18103 3715 13164,'0'20'288,"20"0"993,-20 0-31,21 0-482,-21 20 225,18-21-352,-18 21-449,0 0 0,0-20-96,0 20 97,0-21-193,0 1 0,0-20-705,0 21-1185,0-21-4100</inkml:trace>
  <inkml:trace contextRef="#ctx0" brushRef="#br1" timeOffset="58496.3458">18282 3616 14253,'20'0'-96,"-20"20"1025,20 20 576,19-20 161,-19 39-481,20-19-641,-1 19-383,1 1-97,-20 20 0,1-20-64,-21-1 32,0 0 96,-21 1-96,1-20 64,0 0-64,0 0 64,1-21-128,-1 21-256,0-20-481,0 0-1121,0-20-4452</inkml:trace>
  <inkml:trace contextRef="#ctx0" brushRef="#br1" timeOffset="58914.3697">19037 4490 15502,'20'20'1538,"-20"-20"-481,0 20 96,0 0 32,-20-20-320,-1 20-769,-19 0-128,22-1-449,-3 2-512,1-2-1057,0-19-5861</inkml:trace>
  <inkml:trace contextRef="#ctx0" brushRef="#br1" timeOffset="59642.4114">19751 4272 13548,'0'-20'897,"0"0"192,0 20-128,0 0-96,0 0-577,0 0-512,0 20 160,0 0 64,0 20 0,0-21 0,20 21 0,-1 0 0,1-20-32,0 0-32,21 0 32,-23-20 0,23 0 128,-21-20 64,0 0-32,-1 0 0,1 0 161,-20 0-225,20 1-96,-20-2-97,0 21-95,20 0-288,-20 21 223,20-2 129,-1 21 128,-19 0-32,20 19 32,-20-19 32,20 19 0,-20-19 321,-20 0 351,0 0 353,1-20 256,-41 20 129,21-21-417,-22-19-225,3 0-95,-3 0-513,2 0-192,19-19-480,21-2-609,-21 2-321,40-22-576,-20 22-1121,20-1-3395</inkml:trace>
  <inkml:trace contextRef="#ctx0" brushRef="#br1" timeOffset="59988.4312">20187 3696 14093,'0'-20'672,"0"20"-575,40 0 896,1 20 224,-3 19-32,23 1-384,-22 20-321,21-1-32,-1 21 129,-19-21-193,-1 21-191,-19-1-65,0 1-96,0 0 96,-20-21-160,0 1 96,-20-1-449,0-19-319,-19 20-417,19-21-1025,-20 0-3364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3:48.1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10837 3556 10794,'0'0'1761,"0"-20"-1280,0 20 448,0 0 224,0 0-160,0 0-225,0 0-511,0 0-129,0 0 96,0 20-64,0 1 289,0-2-193,0 21-64,0-21-96,-19 22-32,19-2 192,0-19-191,-20 20-226,20-20 225,0 19-32,0-18-320,0-21-352,0 19-417,0-19-577,0 0-864,0 0-3396</inkml:trace>
  <inkml:trace contextRef="#ctx0" brushRef="#br0" timeOffset="398.0228">10638 3676 2466,'0'0'576,"0"0"1154,0 0 897,0 0-225,0 0-641,0 0-607,0 0-162,0 0-319,0 0-385,21 0-192,-1-21-31,0 2-65,0-1 0,19 0-97,-19 1-95,20-2 32,-21 1 64,1 1 96,-20 19 0,20 0 0,-20 0 96,0 0 192,0 19 225,0 1-257,0 1-256,20 18 32,-20-19-64,20-20-448,-1 19-1122,-19 2-3939</inkml:trace>
  <inkml:trace contextRef="#ctx0" brushRef="#br0" timeOffset="1919.1098">9687 4212 10826,'0'-20'480,"0"20"-384,0 0 417,-21 0-449,21 20 64,-20 0 64,20 20-128,0 0 0,0-21-96,0 21 32,20 0-32,1-20-32,-1 0 128,18-20 0,-17 0 0,19-20 0,-1 0 0,-19 0 1,-20-19-65,20-1 32,-20 19 0,0 2-64,0-1 32,0 20-32,-20 0-353,20 20 289,20 20 96,-20 0 96,0 19 64,20 20-96,-1-19-64,-19-1 0,20-19 0,-20 0 96,0 0 673,-20-20 512,1-1 97,-1 2-257,0-21-481,-20 0-191,21-21-385,-21 2-96,-1-1-256,23-1-353,-2-18-480,-1 19-1025,21-20-2467</inkml:trace>
  <inkml:trace contextRef="#ctx0" brushRef="#br0" timeOffset="2136.1221">10063 4252 16976,'20'0'1729,"1"0"-1953,-3 0 929,2 0-353,0 0-128,21 0-32,-23 0-416,23 0-833,-21 0-1121,0 0-1217,-1 20-4613</inkml:trace>
  <inkml:trace contextRef="#ctx0" brushRef="#br0" timeOffset="2266.1295">10183 4371 13708,'-21'40'225,"42"-40"-1,-21 20 32,38-20 32,-17 0 257,19 20-353,-1-20-1249,1 0-1473,0 0-5222</inkml:trace>
  <inkml:trace contextRef="#ctx0" brushRef="#br0" timeOffset="2475.1416">10699 4192 18257,'0'60'128,"0"-40"577,0 20-65,0 19-287,0-19-161,0 0-192,0-1-481,0-19-928,20 20-1057,-20-20-1923</inkml:trace>
  <inkml:trace contextRef="#ctx0" brushRef="#br0" timeOffset="3075.1759">13141 3556 7943,'20'-20'1826,"-20"20"-1282,0 0 1570,0 0-768,0 0-674,0 20 321,0 1-352,0-2-257,0 21-256,0 0-96,0-20-64,0 19-128,0-19-449,0 0-191,0-20-257,18 20-961,-18-20-3363</inkml:trace>
  <inkml:trace contextRef="#ctx0" brushRef="#br0" timeOffset="3361.1923">12962 3715 14349,'0'0'128,"0"0"257,19-19 383,1-1 97,0-1-288,-20 2-481,20-1-64,1 0 32,-3 1-96,2-2 32,1 1 32,-21 20 0,0-19 32,20 19 32,-20-20 0,0 20 64,0 0-128,20 20 160,-20-1 97,18 1-161,3 1-96,-1 18 32,0-19-96,19-20-449,-19 19-736,0-19-2306</inkml:trace>
  <inkml:trace contextRef="#ctx0" brushRef="#br0" timeOffset="4660.2666">12663 4212 9865,'0'0'1858,"-18"-20"-1538,18 20 353,0 0-321,0 0-320,0 0-128,0 20 32,0-20 64,0 20 0,0 0-32,0 19 64,0-18 0,0-2 0,18 2-32,2-21 64,0 19 0,1-19 160,-1 0 32,-2-19-192,3 19-64,-1-21-96,0 2-96,-20-2 32,20 21-513,-20-19-95,0 19 127,0 0-448,20 0 673,-20 40 512,0-21 224,0 21 96,19 20 97,-19-20-33,0-1-95,0 1-33,0 0 353,0-21 320,0 2 352,-19-2 0,-21-19-320,20 20-320,-21-20-545,3 0-160,17 0-544,-19 0-609,22-20-513,-3 20-608,1-19-1794</inkml:trace>
  <inkml:trace contextRef="#ctx0" brushRef="#br0" timeOffset="4883.2792">13121 4252 14637,'0'20'2819,"20"-20"-2979,0 0 1249,-2 0-609,3 0-512,-1 0-32,0 0-865,0 0-1281,-1 0-1185,-19 0-8616</inkml:trace>
  <inkml:trace contextRef="#ctx0" brushRef="#br0" timeOffset="4992.2855">13220 4312 12107,'0'19'128,"20"-19"-64,0 0 160,-1 0-63,1 0-354,0 0-3010</inkml:trace>
  <inkml:trace contextRef="#ctx0" brushRef="#br0" timeOffset="5281.3021">13438 4192 15246,'39'-20'-128,"-19"20"1281,21 0-128,-3 0-128,-18 0-481,1 20-512,-1 0-128,-20 0 128,0 0-96,0 0-193,-20 20 385,-1-21 128,1 2 97,2-2 95,18 1 0,-20-20-64,20 20-256,20-20 161,-20 0 159,38 0-128,3 0-192,-21 0-320,19 0-1058,-19 0-1697,0 0-9192</inkml:trace>
  <inkml:trace contextRef="#ctx0" brushRef="#br0" timeOffset="5828.3332">15801 3536 12107,'0'0'833,"0"-19"-865,19 19 704,-19 19-31,20 1 704,-20 1-192,20 18-352,-20 0-224,0 2-97,20-2-384,-20 1-64,20 0-288,-20-20-385,19-1-159,1 2-546,-20-21-1632,0 0-8970</inkml:trace>
  <inkml:trace contextRef="#ctx0" brushRef="#br0" timeOffset="6131.3507">15702 3755 15406,'0'0'320,"0"0"65,0 0 95,0-20-192,0 0-191,18-19-1,3 18-289,-1-18 33,-20 19 128,20-20-64,-20 20 128,0 1 96,0-1 161,20 0 223,-20 20-31,0 0-129,0 0-352,0 20 96,19 0 160,1-1-192,0 22 0,0-22-192,0 1-224,19 0-577,1-1-961,-19-19-2274</inkml:trace>
  <inkml:trace contextRef="#ctx0" brushRef="#br0" timeOffset="6802.3891">15305 4252 11434,'0'0'128,"-20"0"-128,20 20 97,0-1-33,20 2 64,-1 19-96,1-21 32,0-19-32,0 20 96,19-20 384,1 0 65,-20-20-97,19 20-95,-19-19-33,-20-2 129,20-19-193,-20 21-64,0-1-384,0 20-128,-20-20-1,20 20-287,0 20 256,0 19 255,0 1-255,0 0 96,20 20 192,0-20 0,-20 19-32,21-39 128,-21 20 352,0-21 577,-21 2 865,1-21-353,-20 19-255,1-19-418,-1 0-607,1-19-418,-1-2-511,20 2-481,0-1-577,1 0-512,19 0-2018</inkml:trace>
  <inkml:trace contextRef="#ctx0" brushRef="#br0" timeOffset="6991.3999">15741 4312 16944,'20'0'608,"20"-21"-416,-21 21 449,1-19-673,20 19-417,-20 0-1408,-1 0-2788</inkml:trace>
  <inkml:trace contextRef="#ctx0" brushRef="#br0" timeOffset="7112.4068">15840 4391 14958,'0'0'-513,"0"0"833,20 0 673,0 0-672,0 0-193,-1 0-1185,21-20-2338</inkml:trace>
  <inkml:trace contextRef="#ctx0" brushRef="#br0" timeOffset="7458.4266">16158 4212 16495,'40'-20'288,"-1"0"1218,-19 20-641,20 0-769,-20 0 128,-1 0-448,1 0-513,-20 20 64,0 0-288,-20 0-480,20 20 865,-19-21 479,19 2-95,0-2 0,19 2 32,-19-2 96,20 1 96,20 0-32,-19-20 96,-3 20 160,-18-20 65,20 20 223,-40-20 641,20 20 32,-18-20-448,-3 19-256,-19-19-225,1 0-128,-1 0-224,20 0-320,-19 0-609,19 0-897,0 0-2402</inkml:trace>
  <inkml:trace contextRef="#ctx0" brushRef="#br0" timeOffset="7957.4551">18520 3398 13164,'-20'0'865,"0"19"-801,20 1 705,0 20 576,0 0-64,0 20-480,0-21-609,20 21-96,0-21-96,1 1-32,-3-20-256,2 20-353,-20-20-480,20-20-609,-20 19-1312,0-19-5863</inkml:trace>
  <inkml:trace contextRef="#ctx0" brushRef="#br0" timeOffset="8230.4707">18322 3696 15214,'0'-20'737,"0"20"-577,0-21 256,20 2 289,-1-1-33,1 0-287,0-20-289,0 20 96,0-19 96,-20 19-95,19 0-193,-19 0 128,0 0-32,0 20 160,0 0-192,20 0-96,-20 0 224,20 20 32,0 20-224,19-20 161,-19 0-161,21 19 32,-1-18-225,-1-2-543,1-19-1250,-1 20-3043</inkml:trace>
  <inkml:trace contextRef="#ctx0" brushRef="#br0" timeOffset="8908.5095">18243 4232 13260,'-20'0'-288,"20"0"-97,-20 20 321,20 0 0,0-1 32,0 2 32,20-2-128,0 2 224,19-2 128,-19-19 353,20 0 96,-21 0 127,1-19-255,0 19-1,0-21 97,0 2-161,-20-2-480,0 2-192,0 19-192,-20-20-289,20 40-159,0-20 383,0 40 385,0 0 0,20-1 64,-20 1 0,19 0 32,-19-21 0,20 21 352,-20-20 193,0-20 384,0 20 224,-20-20 0,1 0 64,-1 0-480,0 0-128,-20 0-481,21-20-224,-1 20-193,0-20-223,0 0-161,-1 20-223,3-20-193,18 20-513,0 0-608,18-19-1570,-18-1-5060</inkml:trace>
  <inkml:trace contextRef="#ctx0" brushRef="#br0" timeOffset="9082.5195">18660 4252 14541,'19'0'3011,"1"0"-2883,20-20 1218,-20 20-1026,-1 0-512,21-20-513,-20 20-1473,0 0-2146</inkml:trace>
  <inkml:trace contextRef="#ctx0" brushRef="#br0" timeOffset="9218.5273">18739 4312 11659,'-20'19'224,"20"-19"-128,20 0 1121,0 0 224,-1 0-256,1 0-928,20 0-994,-20 0-1761,19 0-8040</inkml:trace>
  <inkml:trace contextRef="#ctx0" brushRef="#br0" timeOffset="9472.5418">19235 4113 16111,'-20'0'384,"20"19"-896,-20-19 576,0 21-128,20-2 64,-19 1 96,19 0-64,0 0 32,19 0 96,1 0 96,20-1 129,-20-19 95,19 21-224,1-21-320,-1 0-128,-19-21-545,21 21-1217,-41 0-1985</inkml:trace>
  <inkml:trace contextRef="#ctx0" brushRef="#br0" timeOffset="9666.5528">19354 4172 11723,'0'60'1121,"0"-40"480,0 19 225,0-18-1089,19 19-545,-19-1-192,0-19-609,20 0-1024,-20 20-1186,0-40-8936</inkml:trace>
  <inkml:trace contextRef="#ctx0" brushRef="#br0" timeOffset="10596.606">13080 4451 9160,'0'0'1954,"-18"0"128,18 0-737,0 0-160,18 0-736,-18 0-353,20 0 64,1 0-64,19 0-32,-1-20-64,1 20-128,-20 0-641,-1 0-1024,1 0-2083</inkml:trace>
  <inkml:trace contextRef="#ctx0" brushRef="#br0" timeOffset="11016.6301">13041 4331 5925,'0'0'4036,"0"0"-2435,21 0 193,-21-19-673,18 19 96,2 0-416,21-21-577,-21 21-192,19-19-32,-19 19-128,0 0-576,0 0-834,-1 0-1120,-19 0-2115</inkml:trace>
  <inkml:trace contextRef="#ctx0" brushRef="#br0" timeOffset="21451.2269">8039 7292 4996,'20'-20'1249,"-20"1"-864,0 19 1441,0-20-65,0 20-416,0 0-384,0 0-672,0 0 95,0 20 0,0-1-127,0 21-1,0-20-64,0 20-160,0-1 0,0-19 0,0 0-32,20 0 0,-2 0 32,3-20 0,-1-20 96,0 0-32,0-20-64,-1 20 0,1-19 0,-20 19-32,0 0-96,0 0-64,0 20 64,0 0-352,0 20 352,0 20 160,20-1 64,-20 21 96,20-1-64,0 1-160,-20-1 0,19-18 0,-19-1 32,20-20 128,-20-1 417,0 1 256,-20-20-65,1 0-287,-21 0-289,0 0-128,1-20-64,-22 20-128,23-19-224,18 19-257,-1-20-640,1 20-673,20-20-1409,0 0-3620</inkml:trace>
  <inkml:trace contextRef="#ctx0" brushRef="#br0" timeOffset="21710.2418">8435 7312 13837,'0'0'961,"21"0"-513,-1 0 929,-2 0-480,23-20-192,-1 20-641,-1-20-96,-19 20-769,0 0-897,0 0-1344,0 0-6952</inkml:trace>
  <inkml:trace contextRef="#ctx0" brushRef="#br0" timeOffset="21831.2487">8535 7372 11627,'0'39'256,"20"-39"384,0 0 674,-1 0-257,21 0-513,0 0-576,-20 0-993,19-20-2210</inkml:trace>
  <inkml:trace contextRef="#ctx0" brushRef="#br0" timeOffset="22019.2594">8893 7133 14733,'0'21'1057,"0"-2"-352,0 21 320,0 19-320,0 1-417,0-1-288,0 1-865,18-20-1633,-18 20-3972</inkml:trace>
  <inkml:trace contextRef="#ctx0" brushRef="#br0" timeOffset="24234.3861">10936 7173 12940,'0'0'865,"0"0"-545,20 0 417,-20 0-65,41 0-95,-21 20-385,-2-20-160,2 20-32,1 0 64,-1-20-64,0 20 32,-20-20 64,0 19-32,0 1 128,-20 0-31,-21 0-33,21 0 64,-18 0 32,17-1 128,21 1 33,0 0-129,0 0 32,41 0-416,-3-20 416,3 20-384,18-20-544,-19 0-1090,0 0-1729</inkml:trace>
  <inkml:trace contextRef="#ctx0" brushRef="#br0" timeOffset="25113.4364">12604 7154 13708,'-20'0'545,"20"0"0,20-21-257,0 21 288,19 0 449,22 0-416,-23 0-417,3 0-192,-1 21-96,-1-2 0,-19 1-160,-20-20-33,0 20 129,0 0 32,-20 0 64,1-1 128,-1 1-64,0-20 0,0 20-32,20-20-128,0 20-224,0-20 127,20 20 33,20 0-128,-21-20-129,21 19 257,-20 1 160,-20 0 96,0 0 128,0-20 545,-40 20 96,-19-20-33,-1 20-63,1-20-577,-2 19-96,2-19-128,39 0-1025,0 0-1570,1 0-10089</inkml:trace>
  <inkml:trace contextRef="#ctx0" brushRef="#br0" timeOffset="31985.8294">5121 11168 13004,'-20'-20'929,"20"0"-449,0 20-224,-21 0-160,21 0-31,-20 0 31,20 20-64,0 0-32,0 19 64,0-19-64,0 20 0,20-20 0,1 19 0,17-19-32,-17-20 32,19 0 64,-1 0 32,-19-20 0,20 0 96,-20-19-96,-1-1 0,-19 20-64,0 1-64,0-1-160,0 0-288,0 20-97,20 20 65,-20 0 416,20-1 96,0 41-32,-20-21 64,20 21 32,1-1-96,-3-19 32,-18 0 0,0 0 32,0-20 64,0 0 448,-18 0 225,-3-20 32,-19 20-321,0-20-256,1 0-224,-1-20-288,1 20-609,19-20-512,0 20-993,0-20-3812</inkml:trace>
  <inkml:trace contextRef="#ctx0" brushRef="#br0" timeOffset="32187.841">5556 11148 9064,'21'0'5413,"-1"-20"-4836,0 20-97,0-20 161,19 20-321,-19-20-320,20 20-673,-21 0-1441,1 0-3491</inkml:trace>
  <inkml:trace contextRef="#ctx0" brushRef="#br0" timeOffset="32324.8489">5696 11188 11178,'-40'19'1506,"40"1"-1282,20-20 416,-20 0 706,20 0-193,20 0-993,-1-20-256,1 20-961,-20 0-1089,19 0-6054</inkml:trace>
  <inkml:trace contextRef="#ctx0" brushRef="#br0" timeOffset="32569.8629">6053 10909 9737,'20'-20'1153,"-20"20"-1089,0 20 1121,0 0 737,0 0-449,0 19-608,0 21-385,0-20 1,0 20-289,20-20-192,-20-1-384,20 1-737,0-1-481,-20-19-2818</inkml:trace>
  <inkml:trace contextRef="#ctx0" brushRef="#br0" timeOffset="34198.9561">8336 10969 15086,'-40'19'32,"40"-19"-641,0 21 353,20-21 192,0 19 128,20-19-64,-21 20-352,21 1 63,-19-2 193,-1 1 96,-2 20 0,-18-20 96,0 0 257,-18-1 415,-2 1-63,-1 0 64,1 0-97,0 0-287,20-20-225,0 19-64,20 1 32,0-20-64,21 20-96,-23-20-833,23 20-576,-1-20-929,-21 20-6182</inkml:trace>
  <inkml:trace contextRef="#ctx0" brushRef="#br0" timeOffset="35649.039">10521 11028 13132,'-21'0'1025,"1"0"-705,20-19 737,0 19 128,0 0-256,20 0-737,1 0-128,17 0-32,-17 0-96,19 0-192,-1 0-64,-19 0-193,-20 19 33,0 1-65,0 1 97,-20-2 288,-1 1 160,3 0 0,-2 0 32,20 0 32,0 0-96,0-1 64,20 1 64,19 0-64,-19 0 0,20 0 0,-21-1 32,-19 1 64,20 0 161,-40-20 415,1 0-63,-1 20-289,0-20 33,-21 0-353,3 0-96,18 20-705,-1-20-993,1 0-1249,2 0-8584</inkml:trace>
  <inkml:trace contextRef="#ctx0" brushRef="#br0" timeOffset="36175.0689">12505 10988 13837,'20'-19'640,"-20"19"353,0 0 769,-20 0-1282,0 19-63,0 2 63,1 18 33,-1-18-129,0 18-32,0 1-95,20-20-193,20 0 160,20-1 64,-1 1-32,21-20-128,-1 0-63,0 0-33,2 0 32,-2-20 32,-19 20-609,-20 0-191,0 0-610,-1 0-960,-19 0-993,0 0-2434</inkml:trace>
  <inkml:trace contextRef="#ctx0" brushRef="#br0" timeOffset="36378.0807">12703 11048 14958,'-20'40'480,"20"-20"-416,-20 20 833,20 0 352,0-1-384,0 1-609,0 19-384,0-19-192,20 19-1089,-20 2-1891,0-21-8102</inkml:trace>
  <inkml:trace contextRef="#ctx0" brushRef="#br0" timeOffset="50819.9067">6133 11923 5541,'-20'19'4612,"0"-19"-3811,0 0-705,20 0 96,-39 0 0,19 19 1,0-19 127,-1 21 32,21 19 289,0-20-65,0 19-287,0 1-161,0-20-96,21 0 64,19 0-32,-21-1 32,21-19 192,19-19 33,-19-1-33,0 0-96,-1-20-96,1 1 32,-19-1-32,-21 20 96,0-21 193,-21 22 127,-19 0 161,1-2-353,-21 21-192,21 0-224,19 0-192,0 21-1346,0-21-864,20 19-2883</inkml:trace>
  <inkml:trace contextRef="#ctx0" brushRef="#br0" timeOffset="51310.9348">8376 11942 11627,'0'-19'672,"19"38"-384,-19 0 1314,0 2-353,0-1-384,0 20 64,0 19-353,0-19-319,0 0-193,0-1-96,20 1-321,-20-20-704,0 0-1185,20-1-3363</inkml:trace>
  <inkml:trace contextRef="#ctx0" brushRef="#br0" timeOffset="51987.9735">10559 11923 13452,'-38'0'833,"38"0"-737,0 0 64,0 0-32,0 0 225,18 19-161,23-19-64,-21 0-32,18 19 96,-17-19-64,-1 21-31,0-1 31,-20 20 0,0-1 32,0-19-32,-20 20 224,20-20 97,-20 0-161,-1-1-160,21-19 96,0 20-224,0-20 193,21 0-193,19 0-481,-1 0-544,1 0-769,0 0-1505</inkml:trace>
  <inkml:trace contextRef="#ctx0" brushRef="#br0" timeOffset="52666.0123">12248 11942 16687,'0'0'321,"18"0"-321,2 0 224,21 0-192,-2 19-32,1-19-96,0 21-385,-21-21 129,1 20 64,0 0-225,-20-20 129,0 20 160,-20 0 288,20-20-96,-20 19 192,20 21-32,0-20 64,0 0-32,0 0-32,0 19-96,20-19 32,0 0-64,0 0 65,-20 0-33,20-20-32,-20 19 128,0 1 288,-20-20 193,0 0-289,0 0 96,-19 0-255,19 0-194,-20 0-383,20 0-385,-19 0-672,19 21-961,-1-21-7272</inkml:trace>
  <inkml:trace contextRef="#ctx0" brushRef="#br0" timeOffset="54459.1149">13795 11247 5957,'0'-20'2466,"0"20"-896,0 0 128,0 0-33,0-20 65,-19 20-257,19 0-480,19 0-352,-19 0-65,40 0 129,-20 0-193,39 0-223,2 0-129,18 0-64,0 0-64,20 0 0,-20 0-64,-18 0 0,18-19-320,-39 19-1,-21 0-864,1 0-32,-20 0-321,-20 0-1184,1 0-2403</inkml:trace>
  <inkml:trace contextRef="#ctx0" brushRef="#br0" timeOffset="54819.1355">14113 10969 9993,'0'-20'801,"0"20"-193,0 0 962,-20 0-834,1 0-511,-21 20-193,-1-1 32,3 21-32,-23-20 0,2 20 0,19 0 32,-19-20 128,19 20-96,21-21 64,-1 1-128,20 0-32,0 0 193,20 0 95,19-1 0,21 1-128,-1 0-128,0 0 0,2 0-64,-2 0-608,-19-1-513,-1 2-641,1-2-2466</inkml:trace>
  <inkml:trace contextRef="#ctx0" brushRef="#br0" timeOffset="57221.2729">5338 12141 6342,'-19'0'2114,"-1"0"-833,0 0-288,20 0-32,0 0 160,0 0-225,0 0-415,20 0-385,0 0 64,19-20-64,1 20 64,19 0 1,2 0 159,-2-20-96,20 20-160,20 0 160,0 0 1,0 0 63,1-20-96,19 20-96,0 0 0,1 0 64,-1 0 97,19 0-193,-19 0-32,1 0 0,19 0 0,-1 0-32,2 0 64,-1 0-32,-1 0 32,22 0-32,-22 0 64,42 20-96,-22-20 32,20 0-32,-18 0 64,18 0-96,-20 0 128,22 0-32,-22 0-32,21 20-32,-20-20 32,20 20 96,-21-20-192,22 20-64,-2-20 160,20 0 64,-19 0-64,-1 0-128,2 0 288,-22 0-288,20 0 225,-18 0-162,-2-20 66,2 20-66,-2 0 33,1-20-32,0 20 64,-20 0 1,-1 20-66,2-20 66,-21 0-98,0 0 162,-1 0-97,2 0 96,-21 0 64,0-20 32,-38 20-192,-3 0-64,-37-20-96,-21 20-897,-21 0-1538,1 0-3266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5:12.0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21478 7431 416,'21'0'897,"-21"0"-257,0 0 642,0-20 928,0 20 416,0 0-544,0 0-480,0 0-385,0 0-160,0 0-224,0 0-225,0 0-320,0 0-63,18 20-1,-18-20 64,20 40-32,-20-20-63,20 19 127,21-18 0,-23 38-64,3-19 33,19 20-161,-1-21-32,21 21-96,-21-1-32,1-19 96,0 0-128,-1-1 32,2 2-192,-21-22-161,-20-19-255,20 20-289,-20-20-288,0 0-385,0 0-1249</inkml:trace>
  <inkml:trace contextRef="#ctx0" brushRef="#br0" timeOffset="432.0247">21438 7849 7559,'-20'-20'608,"1"20"1,19 0-225,0-20 737,0 20 32,-20-20-448,20 20-449,0-20-192,0 0 0,0 1-64,20-21 96,-20 20 193,0-21 127,0 22-192,0-21-128,0 0-64,0 1 129,0 19 351,0 0 193,0 20-33,0-20-287,0 20-545,19 20 192,21-20 128,1 20 96,17 0-64,1-1-128,22 1-64,-22 1-32,20-2-416,2 2-929,-22-21-1891</inkml:trace>
  <inkml:trace contextRef="#ctx0" brushRef="#br0" timeOffset="1270.0726">17210 5087 12812,'-20'0'800,"20"0"-31,0 0-288,20 0-129,0-20 192,19 0 1,2 0-161,17 0 97,22-19-1,0-1-192,19 0 449,1 1-320,-21-2-289,-20 22-192,1-2 0,-21 2-673,-19 19-544,0-20-833,-20 20-1250,-20 0-6181</inkml:trace>
  <inkml:trace contextRef="#ctx0" brushRef="#br0" timeOffset="1608.0918">17429 4729 9352,'19'0'737,"-38"0"-1057,-1 0-225,0 39 65,-21 1 608,3 1 929,-23 18 256,22-19-192,-1 19 0,20-19-640,20 0-161,0-1 64,0-18-63,20-2 31,20 1 225,-20 1-65,19-2 33,22-19-193,-23 0-160,23 0-128,-2 0-96,-19-19-737,-1 19-800,1 0-1538</inkml:trace>
  <inkml:trace contextRef="#ctx0" brushRef="#br0" timeOffset="2495.1427">18759 10134 13676,'0'0'1570,"0"0"-321,0 0-576,0 0 63,19 0 129,1 0-64,0 20-192,20 0-321,-1-1-32,-19 2-160,21-1-64,-3-1 257,3 1-193,-3 0 160,23 0-64,-2 0 96,-19 0-128,19-1-31,1-19-97,-21 21 0,2-21-32,-1 0-32,-22 19-64,3-19-97,-21 0 65,0 0 128,0 0-288,0-19-353,0 19-480,0 0-672,-21-21-994,3 21-2626</inkml:trace>
  <inkml:trace contextRef="#ctx0" brushRef="#br0" timeOffset="2870.1641">18759 10511 7847,'-40'21'993,"20"-21"320,20 0 64,0 0 97,0 0-545,0-21-193,0 21 33,20-39-96,-20 19-97,20-20 97,-20 0 192,0 1 64,0-1-385,0 0-352,-20-20 1,0 21-161,0 0 160,20 18 32,-19 1 128,19 1-256,19 19-160,1 0 128,20 19 97,-1-19-65,41 20-96,-1-20 96,0 21-96,21-21 64,-21 0-513,-19 0-928,19 0-1858,-40 0-4388</inkml:trace>
  <inkml:trace contextRef="#ctx0" brushRef="#br0" timeOffset="20541.1748">5319 5564 11178,'0'-20'64,"0"20"1057,0 0-865,0 0 65,0 0 255,0 0-63,0 0-161,0 0 129,0 0 191,19 20 33,-19-20 32,20 20-129,-20-20 1,20 19-321,0 1-96,0 0-96,19 21 193,-19-22-289,1 40 0,19-18 0,-1-2 192,-19 21-96,20-1 64,19 1-96,-19-1 160,-1 21-64,21-1-31,-1 1 95,0 19 32,22 0 32,-22 2 1,20 17-33,2-18-64,-2 19 64,20 19-64,-20-18 97,0 19-97,0 0 160,2-1-96,-2 22 65,20-21-97,-20 0 32,20 20-288,0-20 449,1 20-321,-1-20-32,-20-19 64,20 19-64,-18-20-64,-2 0-64,0 0 96,-19-19-64,-1-1 32,0-19-96,-39 0-96,21-1-225,-21-20-576,-2 1-833,-18-20-1953,0 0-7976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7:00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7146 9975 6245,'0'0'1762,"0"0"96,0 0 352,0 0-416,0 0-577,0 0-641,0 0-127,20 0 63,-2 0-63,2 0-161,1-20-224,19 20-32,-1 0 32,21 0-96,-21 0 32,21 0 32,-21 0-32,22-20 32,-23 20-96,-18 0-64,21 0-449,-23 0-255,3 0-225,-1-19-609,-20 19-576,0 0-897,0 0-2947</inkml:trace>
  <inkml:trace contextRef="#ctx0" brushRef="#br0" timeOffset="432.0247">7304 9737 7014,'0'0'609,"0"20"-673,0-20 256,0 0 96,0 19-128,-21-19-192,-17 20 64,18 0 225,-1 20 447,-17-20-127,18-1-193,-1 2-160,-19-2-96,40 1-64,-19 0 33,19 0 63,0 0 288,0-20 225,19 20-33,1 0-95,21-20-161,-3 19-256,3 1-64,-1-20-64,19 21-448,-19-21-1602,-21 19-3683</inkml:trace>
  <inkml:trace contextRef="#ctx0" brushRef="#br0" timeOffset="1429.0817">7125 11009 5381,'0'0'3587,"-20"0"-2882,20 0 95,0 0 161,20 0-352,1 19-33,17-19-191,3 0-225,-1 0 192,-1 0-63,21 0-1,-21 0-192,1 0-32,-1 0-64,1 0 0,-20 0-64,1 0-256,-21 0-289,18 0-512,-18 0-1025,0-19-1089</inkml:trace>
  <inkml:trace contextRef="#ctx0" brushRef="#br0" timeOffset="1869.1069">7324 10830 7783,'20'0'897,"-20"0"-449,0 0 1090,0 0-1,0 0-832,-20 0-641,0 19-64,-1-19-160,3 20-1,-22 0-95,-1 0 160,23 20 96,-23-20 0,21-1 0,0 2 0,1-2 0,19 1 128,0 1-128,19-21 0,1 19 160,0-19 65,1 20-65,17-20-64,3 20-64,-1 0-128,-1-20-1185,-19 20-3011</inkml:trace>
  <inkml:trace contextRef="#ctx0" brushRef="#br0" timeOffset="3009.1721">7125 11942 11498,'0'0'705,"0"0"-865,21 0 416,-1 0 737,-2 19 96,23-19-416,-1 0-353,-1 0-96,21 0-128,-21 0-96,1 0-64,-1 0-352,-19-19-225,20 19-416,-40 0-352,21 0-545,-21 0-640,0 0-2691</inkml:trace>
  <inkml:trace contextRef="#ctx0" brushRef="#br0" timeOffset="3376.1931">7304 11783 4420,'20'0'2818,"-20"0"-2593,0 0 735,-20 0 738,20 0-1346,-21 0-352,-17 20-128,-3 0 96,3 0 64,-3 0 96,1 0 225,1-1 191,19 2-384,-20-2-96,40 0 33,-20 2-1,20-1 128,20 0 256,0-20-63,20 20-97,-1 0-160,1-1-96,1-19-256,18 20-256,-39-20-962,18 20-1761</inkml:trace>
  <inkml:trace contextRef="#ctx0" brushRef="#br0" timeOffset="36501.0876">22133 2066 1729,'0'-19'1570,"20"-1"191,-20 0-383,0 0-33,0 0 128,20 20 225,-20-20-257,0 20 33,0-19-385,0 19-449,0 0-319,0 0-289,20 0-128,-20 0 160,0 0 0,20 39-64,-20 21 96,0 19-64,19 0 64,-19 22-96,0-23-64,0 2 128,-19-1-64,19-19 64,0 0-32,0-41 64,0 1 32,0 0 96,0-20 385,0 0 32,0-20-449,0 0-288,19-20-32,-19 1-97,20-1 33,0-20-32,0 21-96,-20 19 191,20 0 65,-1 1 128,1 19 129,-20 0 95,20 19 32,-20 1 161,21 20-129,-1-21-96,-20 21-64,18 0-63,-18-1-65,20 2-192,-20 18-33,0-40 1,21 22-224,-21-2-97,0-39-576,0 19-1057,0 2-1985,20-21-6375</inkml:trace>
  <inkml:trace contextRef="#ctx0" brushRef="#br0" timeOffset="37497.1447">22689 2662 5124,'20'-19'1570,"-20"-2"95,0 21 930,21-20-545,-21 20-545,0-19-95,0 19-257,0-20-289,0 20-447,0 0-129,0 0-352,-21 0-32,21 0-96,-20 20 96,0 19 32,0 1 0,0-20 64,20 19-32,0 2 32,0-2-32,20 1 32,0-20-289,0 20 129,21-20 96,-3-20 32,23 19 32,-22-19 96,1-19-96,-1 19 192,-19-20 0,0 0-31,0-20 223,-20 19-64,0 2-224,0-20 257,-20 19-97,0-20-64,-19 20-192,-1 0 32,-1 1-128,3-2 64,-3 21-224,3 0-161,17 0-31,1 0 224,0 21-161,20-2 129,0 1 0,20 0 96,0-1 192,1 2 32,17-1 0,3 0 0,-3-20 0,3 19-32,-1-19-64,-21 0-96,1 0-929,-20-19-2530,0 19-8681</inkml:trace>
  <inkml:trace contextRef="#ctx0" brushRef="#br0" timeOffset="38195.1846">22629 1490 4099,'0'-20'6727,"0"1"-5510,0 19 993,20 0-544,-20-21-866,0 21-768,-20 0-96,20 0 96,0 21 32,0-2 225,-19 1-1,19 19 192,0-18-31,0 18-321,0 1 64,0 0-160,19-1 64,-19 1-96,20 0-160,0-19-192,0-2-417,0 0-961,1 2-2273,-21-21-6888</inkml:trace>
  <inkml:trace contextRef="#ctx0" brushRef="#br0" timeOffset="38412.1968">22829 1629 9224,'18'0'3940,"-18"0"-3812,0 0 1794,21 0-160,-21 20-834,0 0-287,0 19-481,0 1-64,0-20-96,0 21 64,20-22-384,-20 0-321,0 2-928,20-2-1250,-20-19-2690</inkml:trace>
  <inkml:trace contextRef="#ctx0" brushRef="#br0" timeOffset="38636.2095">23007 1430 17072,'20'0'-193,"-20"0"866,19 0 576,1 0-544,0 21-32,0-2-385,0 1-256,19 19-32,-19 21-32,0-20-801,1 20-480,-21-1-513,-21-19-1473,1 0-4068</inkml:trace>
  <inkml:trace contextRef="#ctx0" brushRef="#br0" timeOffset="39588.2642">23602 2166 10313,'0'-20'513,"0"20"768,0-20 288,0 20-127,0 0-449,0 0-609,0-20-384,0 20 32,0 20 320,0-20 129,0 20-161,0 19 129,-20-19-97,20 20-160,0 20 0,0-20-31,0 0-97,0 19-64,20-20-64,1 1-289,-1 0-287,-2-1-514,2 2-895,1-22-1539,-1-19-4964</inkml:trace>
  <inkml:trace contextRef="#ctx0" brushRef="#br0" timeOffset="39820.2769">23860 2444 14830,'0'0'-65,"0"0"98,20 20 1280,-20-1 32,20 1-416,20 0-288,-21 0-353,21 0-128,-20 19-128,19-19-96,1 1-481,-19-2-127,17-19-545,-17 20-993,-1-20-1634,0 0-2947</inkml:trace>
  <inkml:trace contextRef="#ctx0" brushRef="#br0" timeOffset="40028.2895">24157 2404 12427,'-18'-19'1057,"18"19"-736,-20 0 1568,-1 19-223,21 1-641,-20 0-449,0 19-383,2 1-129,-3 0-32,1-20-224,0 19-641,0 1-641,20-20-1184,0 0-2115</inkml:trace>
  <inkml:trace contextRef="#ctx0" brushRef="#br0" timeOffset="40353.3081">24198 2265 11530,'40'-20'0,"-40"20"97,19 0 1568,1 20 257,-20 1-513,20-2-480,20 0-160,-21 2-64,1 19-161,0-1-160,0 1-191,0-1-33,1 21 32,-3-21-96,-18 2-32,0-2-160,0 21-449,-18-20-672,-3-2-1858,-19 3-7142</inkml:trace>
  <inkml:trace contextRef="#ctx0" brushRef="#br0" timeOffset="42471.4292">17905 298 7655,'20'-20'704,"-20"20"610,0 0-65,0 0-384,0 0-609,0 0-192,0 20 352,0 0 1,-20 0 127,20-1-127,0 22-129,-20-2-192,20 0-64,-20 2-32,20-2-224,0-19-673,0 0-929,0 0-1665</inkml:trace>
  <inkml:trace contextRef="#ctx0" brushRef="#br0" timeOffset="42715.4432">17727 556 12139,'0'-20'0,"0"20"0,0 20 705,0 0-1,0 0-63,18 20-353,2-21-288,1 21 64,-1 0 64,0 0-128,0-21 193,19 2 95,-19-21 128,0 0-160,0-21-223,-1 2-354,1-1-768,0 0-2274,-20 0-7718</inkml:trace>
  <inkml:trace contextRef="#ctx0" brushRef="#br0" timeOffset="45262.5889">20446 1172 7751,'-20'0'1762,"20"0"-994,0 0-95,20 0 384,0 0 32,0 0-416,19 0-65,1-20 161,19 0 64,20 1-225,2-1-287,-2 0-321,0-1-161,-20 21-159,1 0-289,-19 0-1344,-41 0-1667,18 0-1248</inkml:trace>
  <inkml:trace contextRef="#ctx0" brushRef="#br0" timeOffset="45630.6098">20624 953 4964,'20'0'769,"-20"0"-160,0 0 1024,0 0-640,0 0-288,0 0-385,-20 21-32,0-1 257,-19-1 63,19 1-95,0-1 95,-19 2-95,39-1-289,-20 0-160,20-1 64,0-19-64,0 20 0,0 0 0,0-20 161,20 20 159,-1-20-192,1 20-128,20 0 64,-1 0-128,21-20-352,-21 19-929,22 1-2659</inkml:trace>
  <inkml:trace contextRef="#ctx0" brushRef="#br1" timeOffset="60234.4452">20069 0 1249,'0'0'1345,"19"0"481,-19 0 640,0 0 0,20 0-576,-20 0-641,0 0-352,0 0-192,0 0-161,0 0-223,0 0-129,0 0-128,0 0-32,0 0 128,0 0 96,0 0 1,0 0-65,0 0-96,-20 0-64,1 20 0,-1 0 0,0 19-32,20 1 32,-20-20 32,0 19 32,1 1 0,-21 0 0,19-20-64,-17 20-32,18-1 32,-1-19-32,-19 20 0,21 0 32,-1 0-64,-20-1 64,20 1-32,1-20-32,-21 20 96,20 0 0,-19-21-64,19 21 0,-20-20 0,19 19 0,-17-18 0,18 18 33,-21-18-1,21-2 0,1 20 0,-1-19 32,-20 21 96,20-22 0,1 20-96,-21 2 0,20-21-32,0 19 32,1-19-96,-1 0 64,0 20-32,0-20 64,-1-1-96,3 1 96,-2 0 32,-21 0-64,21 1-32,2 18-96,-23-20 192,21 22 0,0-22-160,1 21 225,-21-21-225,20 22 160,0-2-32,1-19-96,-1 20 0,-20-20 96,20-1 32,1 21 32,-1-20 32,-21 21-64,21-22 0,0 0-96,-19 2 160,19 19-288,-20-20 160,1 19 0,-1-19-32,1 20-32,19-1 128,-20 1 65,1 0-97,19-20 96,-21 19-160,21 1-224,-19-20 416,19 20-160,-20-21-96,1 21 96,-21 0 0,21-20 64,-1 20 0,1-1 160,-1 1-224,-1 0 32,3-1-96,-3 1 160,1 0-128,-19 0 128,19 0 97,1 19-161,-1-19 64,1 0-96,19-1 64,-21 1-128,3 0 64,-3-1-32,21 2 32,-19-2 96,-1 1-192,-19 0 128,19 19 64,-19-19-128,-1 20 0,21-21 96,-22 1-96,21 19 96,1-18-64,-1 18-64,1-19 96,-1 19-96,0-19 0,1 0 32,-1 20-128,1-21-32,19-19-288,-1 20-129,1-20-544,0 19-737,2-18-2594</inkml:trace>
  <inkml:trace contextRef="#ctx0" brushRef="#br1" timeOffset="64273.6762">22847 1232 6277,'21'20'1314,"-42"-20"159,21 0 289,0 0-545,0 0-705,0 0-63,0 0 63,0 0 65,0 0 63,0 0 193,0 0 192,0 0-160,0 0-481,0 0-127,-18-20-33,18 20-64,0-20-160,-20 0 32,20 0 0,0 0 96,-21-19 160,21 19 1,0-21 383,-20 2-351,0 20-65,20-22 0,-18 21-160,18 1-224,-21-1 352,21 1-416,0 19-32,21 0 64,-21-21 96,38 21-64,3 0-65,-3 0 1,23 0 128,-2 0 32,1-20 0,-1 20-256,0 0-289,-19 0 1,-20-19-353,1 19-1121,-21 0-416,0 19-1058,0-19-4387</inkml:trace>
  <inkml:trace contextRef="#ctx0" brushRef="#br1" timeOffset="64727.7022">22610 1212 11370,'-20'0'929,"20"-20"448,0 20 161,0 0-705,0 0-577,0 20-32,0-20 32,20 0 129,-20 0-97,19 20-128,1-20 32,0 20-64,0-1-31,0-19-65,1 20 64,-21 0-32,18 0-128,2-20 320,0 21 385,-20-21-65,21 0-63,17-21-193,-17 1-320,19 0 0,-1-19-384,1 19-866,0-20-1472,-21 20-4645</inkml:trace>
  <inkml:trace contextRef="#ctx0" brushRef="#br0" timeOffset="73959.2301">16972 7868 3971,'-21'0'385,"21"0"-193,0 0 1217,0 0 801,0 0-416,0 0-289,0 0-255,0 0-33,0 0-160,0 0-257,0 0-191,21 0-257,-1-19-191,0 19-97,0-20-64,19 20 0,-19-20 0,20 0 0,-1 20-161,-19-20-31,0 0 32,0 20 32,-1 0-64,1-19 0,-20 19-1,20 0-31,-20-20-192,0 20-417,0 0-352,0-20-609,0 20-672,0-20-513,-20 20-1890</inkml:trace>
  <inkml:trace contextRef="#ctx0" brushRef="#br0" timeOffset="74255.2459">17210 7629 3395,'20'-19'1857,"-1"19"-127,1-19-192,0 19-385,1 0-321,-1 0-383,-2 0-129,-18 0 97,20 0 31,1 0-224,-21 0-192,0 0 0,0 19 160,0-19-95,0 19-97,0 2-32,0-1 64,-21 0-32,21 0 32,0 0 128,0-1 128,0-19-128,0 20-64,-20 0-32,20-20-64,0 20-160,0-20-1089,0 0-1442,0 20-5765</inkml:trace>
  <inkml:trace contextRef="#ctx0" brushRef="#br0" timeOffset="75135.2974">17587 4708 7623,'-20'-19'352,"20"19"-224,0-20 737,0 20 737,0 0-257,0 0-801,20 0-704,-20 0 352,0 20 65,0-1 31,20 2 256,-20 18 1,20-18-289,-1 19 0,-19-20-63,20 19-129,0-19-32,0 0-32,-20 0-161,21 0-223,-3-1-1281,-18-19-1378,0 0-4324</inkml:trace>
  <inkml:trace contextRef="#ctx0" brushRef="#br0" timeOffset="75395.3124">17508 4948 6566,'0'20'3171,"20"-1"-2755,-1 1 225,1-20 63,20 20-319,-20 0 127,19 0-191,-19-20 31,0 0 256,1 20-63,-3-20 128,-18 0 95,20-20-63,-20 0-64,21 0-257,-1 0-288,0 0-128,0-19-96,-1 19-1281,1 0-1506,-20 20-6534</inkml:trace>
  <inkml:trace contextRef="#ctx0" brushRef="#br0" timeOffset="81627.6688">21934 5882 2049,'-18'-21'2114,"18"21"-160,0-19-224,0 19-417,0 0-800,0 19-161,18-19 225,2 41-129,-20-22 96,21 41-31,-21-1-97,20 1-223,-40 19 31,20 2-160,0-3-32,-21 2 32,21-20-32,0-21 64,0 1-32,0-40 0,0 20 96,0-20 385,0 0 95,0-20-576,0 0-64,0-19 0,21-1-32,-21 0-192,20 1 96,0 19 32,-2-20 128,3 40 64,19-20 160,-20 20 33,-1 20-1,1-1 160,0 22 33,0-2-1,-20 1-159,20 0-257,-20-1-128,19 1-289,-19-20-544,0 20-448,0-21-609,0 21-1281,20-40-5733</inkml:trace>
  <inkml:trace contextRef="#ctx0" brushRef="#br0" timeOffset="82159.6993">22511 6517 11434,'0'-39'0,"0"39"96,19-20 1346,-19 20-225,0-20-544,0 20-321,-19 0-224,19-20-160,-20 20-32,0 20 32,-1-20 352,1 20 257,2 20-1,-2-21-287,-1 21 31,21 0-96,21-19-224,-1 17 64,-2 2-64,23-19-128,-21-21-128,19 19 224,1-19 32,0-19 0,-1-2 32,-19 2 32,0-2 0,0-17 64,-40 17-128,20-19 0,-20 20-64,0-19 32,-19 19 32,-1 0 64,0 0-128,1 20-32,-2 0 96,3 20-32,18 0-32,-1 0-32,42-1 0,-1 1-65,18 0 97,3-20 0,-2 20 0,1-20-64,19 0-160,-19 0-481,-20 0-1217,0 0-2690</inkml:trace>
  <inkml:trace contextRef="#ctx0" brushRef="#br0" timeOffset="82588.7237">22430 5445 10826,'0'-20'961,"0"20"-225,0 0 1,-18 0 32,-2 39 64,20-19-225,0 20-127,-21 20-129,21-21-64,0 22-192,21-22-64,-21 0 0,20 2 0,-2-22-224,2 1-416,-20-1-417,21-19-1217,-1 0-1730</inkml:trace>
  <inkml:trace contextRef="#ctx0" brushRef="#br0" timeOffset="82861.7394">22570 5623 9993,'20'-20'737,"0"20"576,-20 0 288,19 0-928,1 0-321,0 20-191,-20 0-97,0 21-32,0-22-64,0 20 0,-20-19-32,0 1 128,1-1 32,19-1 160,-20-19 160,20 0-224,0 20-127,20-20 31,-1 0 0,1 0-609,20 19-1280,1-19-1923,-23 0-3619</inkml:trace>
  <inkml:trace contextRef="#ctx0" brushRef="#br0" timeOffset="83112.7537">22748 5504 14958,'0'-20'256,"0"20"-320,20 0 961,21 0 64,-3 0-129,3 20-351,18 0-449,-19 20-32,-20-1 32,0 21-32,-1 0 0,-19-21 64,-19 21-128,19-40 160,-20 20-192,0-20-160,0-1-257,0 1-672,-19-20-1858,19 20-5413</inkml:trace>
  <inkml:trace contextRef="#ctx0" brushRef="#br0" timeOffset="83791.7919">23325 6179 7975,'0'-19'96,"0"-1"929,18 20 1473,-18-20-608,0 20-480,0 0-65,21-20-128,-21 20-384,0 0-449,-21 0-288,21 0-64,-18 20 32,-2 20-64,-21 19 32,41 1 32,-20-1-64,20 1 65,20-20-33,1 20-32,-1-21 0,0-19-97,-2 0-319,3 0-673,-1-20-2114,20 21-5701</inkml:trace>
  <inkml:trace contextRef="#ctx0" brushRef="#br0" timeOffset="83993.8042">23503 6299 16687,'0'20'-128,"20"-20"384,0 19 994,-1 2-482,21 18-447,-19-19-225,17 20-128,3-20-128,18 0-417,-19 19-288,-20-19-672,19 0-1506,-19-20-3940</inkml:trace>
  <inkml:trace contextRef="#ctx0" brushRef="#br0" timeOffset="84180.8149">23841 6319 16719,'-20'19'0,"0"2"449,0-1 1344,-19 19-1088,-1-19-609,19 20-64,-17-1-448,18 1-385,20 0-448,0 0-833,0-21-1730,20 21-4387</inkml:trace>
  <inkml:trace contextRef="#ctx0" brushRef="#br0" timeOffset="84404.8277">23900 6179 17520,'59'-19'320,"-39"19"-448,20 0 769,-1 0 416,1 19-256,1 2-161,18 18-512,-19 1 33,-1 19-129,-19 1-32,0 20-385,-20-21-319,-20 22-738,0-22-1152,0 0-3172</inkml:trace>
  <inkml:trace contextRef="#ctx0" brushRef="#br1" timeOffset="87142.9843">22689 5306 6374,'0'0'1185,"-20"0"-64,20 0 1697,0 0-543,0 0-802,0 0-416,0 0-384,0-21-257,0 21-160,-20-39-160,20 19 0,0 1 0,0-22-192,0 22-96,-20-21 64,20 0 64,0 0-128,0 20 192,-19 0 0,19 1 0,0-1 416,0 20-256,0 0 1,0 0-97,0 0-96,19 0 160,21 0-64,0 0 32,19 0-224,20 20 64,2-20 224,-2 19-352,0-19 128,-20 20-257,1-20-31,-21 0-321,-19 0-480,1 0-929,-21 0-2562</inkml:trace>
  <inkml:trace contextRef="#ctx0" brushRef="#br1" timeOffset="87612.0111">22471 5226 10922,'0'0'993,"0"0"160,0 0 160,0 0-640,20 0 95,-20 20-95,20-20-353,-20 20-31,19-1-65,1 2-64,-20-1-32,20-1 128,0 1-192,0-20 321,-1 19 63,1-19 33,0-19-33,20-1-224,-1 1-96,1-1-63,1 20-290,-23-21-511,3 2-1346,-1 19-4581</inkml:trace>
  <inkml:trace contextRef="#ctx0" brushRef="#br1" timeOffset="93736.3614">16852 6140 7975,'-20'0'801,"20"-20"160,0 20 320,0 0-64,0 0 64,-19 0-256,19 0 32,0 0-288,0 0-192,0 0-161,19 0-32,-19 0 65,20 0-97,0 0-320,1 20 64,-1-20-64,18 20 32,3-20-96,-1 19 96,19 2-64,-19-2 0,19 1 0,-19 20 0,19-20 0,0 19 32,22-18 96,-2 18-192,0-19 128,20 20-96,1 0 129,-1-1-97,20 1-65,-20 1 65,21-3 0,-21 23 65,0-22-130,21 21 194,-21-1-258,20-19 129,19 19 65,-19 1-130,21-1-31,-22 2 192,21-2 33,1 0-290,-2 1 161,1-1-64,1 21 64,-2-21 0,-19 2 0,21-2 32,-21 1 0,19-1 0,-18-19-64,-1 19 0,0-19 193,1 0-161,-41-20 0,0-1-129,0 2-127,-19-1-416,-21-20-898,-19 0-2818</inkml:trace>
  <inkml:trace contextRef="#ctx0" brushRef="#br0" timeOffset="100196.7309">21517 9876 6277,'0'-20'2563,"0"20"-1538,0-20 160,0 20-705,20 20 97,-20 19 32,20 21-65,1 0-63,-21 19-33,0 1 0,0 19-31,-21-19-129,21-21-32,-20 1 97,20-21 63,0 1-32,-20-40 97,20 0 320,0 0-257,0-19-480,20-2-256,0-18-417,1-1-159,-1 1-97,-2 18 192,3 2 385,19 19 192,-20 0 160,-20 19 352,19 2 161,1-2-1,-20 21-95,20 0-257,-20 19-160,20-18-96,-20-2-224,20 0-609,-20 2-544,0-22-1634,19 1-2338</inkml:trace>
  <inkml:trace contextRef="#ctx0" brushRef="#br0" timeOffset="100615.7549">22133 10492 13676,'0'-20'289,"0"0"-1,0 20 449,-19 0-577,-1 0-160,0 20 0,-21 0 0,23 20 0,-2-1 32,20 1 32,20 0 128,-2 0 0,23-20-96,-1-1 97,-1-19-1,1 0 96,-1 0 0,1 0-63,0-19-129,-21-22 0,-19 22 0,0-21-64,-19 21-128,-1-22-257,-20 22 33,1-2 320,-1 2 256,0 19-160,1 19 97,19 2 63,0-2-128,20 1-32,20 1-32,0-2-64,19-19-32,21 20-288,-21-20-385,1 0-1025,0-20-2369,-21 20-6566</inkml:trace>
  <inkml:trace contextRef="#ctx0" brushRef="#br0" timeOffset="100947.7739">22094 9418 12684,'-20'-20'640,"0"1"-159,20 19 159,-21 0 257,3 19-96,-2 22-193,20-2-223,0 21-257,0 0-32,20-1-32,-2-19-64,-18 20-128,41-41-224,-21 21-161,0-20-512,-1-20-865,21 0-2434</inkml:trace>
  <inkml:trace contextRef="#ctx0" brushRef="#br0" timeOffset="101285.7931">22252 9517 14990,'0'-19'256,"20"19"-160,0 0 865,0 0-256,-1 0-577,21 0-224,-19 19-257,-21 2-159,20-21-33,-20 20-255,0 0 159,-20 0 417,-1-20 224,1 19 0,0-19 160,20 21 0,-19-2-160,38 1 0,1 0 32,0 0-64,21 0-480,-3 0-257,-17-1 224,-1 1 449,0 0 32,-20-20 224,0 20 513,-20-20-193,-21 0-319,21 0-161,-18 0-193,-3-20-896,2 20-448,19 0-2787</inkml:trace>
  <inkml:trace contextRef="#ctx0" brushRef="#br0" timeOffset="101516.8064">22570 9418 14765,'0'0'0,"40"0"449,-21 21 1056,21-2-480,0 1-480,19 19-449,-39 22-32,1-1 0,-21-1 0,0-19 64,-21 19 32,-19-19-64,22 0-224,-23-21-833,21 21-3363</inkml:trace>
  <inkml:trace contextRef="#ctx0" brushRef="#br0" timeOffset="102280.8501">23086 10035 9480,'0'-20'737,"0"0"96,0 20 1409,0 0-704,0 0-546,-20 0-543,0 20 31,1 0 385,-1 19-96,0 21-96,-20-1-289,21 1-128,-1 20-224,20-20 64,0-1-96,20 0 0,-1-19-192,21 1-256,-20-2-321,39-19-865,-39-1-2722,20-19-7943</inkml:trace>
  <inkml:trace contextRef="#ctx0" brushRef="#br0" timeOffset="102469.8609">23226 10293 16944,'18'0'288,"-18"0"-320,20 20 384,1 0 97,19 0-129,-22-1-256,3 2-224,-1-2-481,0 1-352,19 20-544,-19-20-1474,20-1-1473</inkml:trace>
  <inkml:trace contextRef="#ctx0" brushRef="#br0" timeOffset="102656.8716">23543 10293 13292,'-20'0'897,"0"0"-929,20 0 705,-40 20 1088,20 20-608,-19-21-512,19 21-545,-21 20-160,23-21-417,-2 1-640,20 1-480,0-41-1890,20 19-3524</inkml:trace>
  <inkml:trace contextRef="#ctx0" brushRef="#br0" timeOffset="102944.8881">23602 10193 768,'21'-39'13773,"-21"19"-13388,20 1 576,-2 19 832,2 0-383,21 19-321,-2 1-193,1 0-351,0 20-97,-1 19-159,1-19-193,-20 19-32,-1-19-64,1 20-64,-20 0-257,-20 0-63,20-21-128,-19 0-65,-1 2 1,-20-2-674,20-19-1440,1 20-5126</inkml:trace>
  <inkml:trace contextRef="#ctx0" brushRef="#br1" timeOffset="106166.0723">18401 9100 3267,'0'-19'2370,"0"19"-224,-20-20-256,20 20-417,0 0 32,-20 0-95,20-20-225,0 20-96,0 0-288,0 0-577,0 20-224,0-20 64,0 20 64,0 20 256,20-21-31,-20 21-65,0 20-64,20-21 1,-20 1-97,20 20-32,-20-21 0,20 21-96,-1 0 32,1 0 0,-20-1 0,20 21 0,0-21 0,1 21 64,-3-21-96,2 21 128,0-1-64,1 1 32,-1-1 193,0 1-97,19-1-96,-19 1-32,0 20-32,19-22 64,-19 22 0,0-1 224,0 1-95,19 19 31,1-19-64,-20-1 0,19 0-32,22 1-31,-23-1-386,3 0 610,18 0-546,-19 1 193,0-1 97,-1 0-97,1 1 96,-1-1-257,-19 0 226,21-19-1,-21-21-96,-20 1 32,20-20-64,-2 19-129,3-19 65,-1 19-512,0-18-65,0-2-320,-1 0-961,1-18-1345</inkml:trace>
  <inkml:trace contextRef="#ctx0" brushRef="#br1" timeOffset="117010.6926">11790 13830 2370,'0'0'1441,"0"0"-384,0 19 1025,0-19 192,0 0-544,-20 0-545,20 0-128,0 0-32,0 0-448,0 0-193,0 0 64,0 0-95,0 0 31,20 0-64,-20 0-31,0 0-1,0 0-96,20 0-32,1 0-192,-3 0 160,2 0-128,1 0 96,-1 0-96,18 0 32,3 0-128,-1 0 192,-1 0-224,21 0 224,-21 0-32,22 21-128,-23-21-32,3 0 128,-1 20 64,19-20-96,-19 0 0,19 0-96,-19 0 192,19 0-32,20 0-32,-18-20 129,18 20 63,0 0-64,0 0-64,2 0 0,-2 0 96,0 0-224,-20 0 96,21 0-64,-21 20 64,0-20-64,22 0 97,-22 19 31,20-19 96,20 0-128,-18 0 0,18 0-32,-20 0-96,0 0 32,-20 0 32,1 0-128,-21 0-320,-19 21 95,0-21 65,1 0-32,-1 0-161,-20 0-31,0 0-289,0 0-576,0 0-1089,0 0-1058</inkml:trace>
  <inkml:trace contextRef="#ctx0" brushRef="#br1" timeOffset="120039.8659">3135 13969 960,'0'0'1954,"0"0"128,0 0-512,0 0-353,0 0-64,-20 0 0,20 0-224,0 0-32,20 0 0,-20 0-129,0 0-255,0 0-97,0 0-63,0 0-161,0 0-96,0 0-64,0 0-32,0 0 128,0 0-96,20 0 64,0 0-64,0 0-32,-1 0 32,1-20 0,20 20-64,-20 0 32,19 0 0,2-19-32,-3 19 64,3 0-32,-1 0-32,19 0 0,-19 0 32,19 0 0,-19-21 0,19 21 0,2 0 0,-2 0-32,0 0 32,1 0 0,-1 0 0,-19 0 0,19 0-32,2 0 96,-23 0-64,23 0 32,18-19 0,-20 19 32,20 0-32,-19 0 32,-1-20 161,22 20-161,-22 0-32,-19-21-32,19 21 0,-19 0 0,-21 0 64,21 0-128,-20 21 128,1-21-64,-3 20 0,2-20 0,-20 0-128,20 0-129,1 0-383,-1 0-770,-20 0-2145</inkml:trace>
  <inkml:trace contextRef="#ctx0" brushRef="#br1" timeOffset="125561.1817">6947 13870 448,'-20'0'2050,"20"0"-256,0 0-33,0 0-223,0 0-161,0 0-32,0 0 65,0 0 63,0 0-192,0 0-224,0 0-96,-20 0-256,20 0-193,0 0-223,0 0-97,0 0-32,0 0-160,0 0 96,20 0-32,-20 0 0,20 0-64,-1 0 160,1 0-320,0 0 256,0 0-128,0 0 64,0 0-32,19 0 0,-19 0-32,21 0 192,-3 0-288,3 0 128,-3 0-64,23-21 32,-22 21 96,1 0-192,0 0 96,-1 0 0,1 0 64,-1 0-128,-19 0 160,21 21-32,-3-21-32,3 0 96,-1 0-96,19 0 32,1 0-64,-1 0 96,20 0-96,-18 0 64,-2 0 96,0-21-160,1 21-32,-1 0 64,-19 0 96,19 0-128,-18 0 0,-3 0 96,3 0-64,-1 0 0,-21 0-64,1 0-64,0 0 64,0 0-320,0 0-385,0 0-865,-20 0-2658</inkml:trace>
  <inkml:trace contextRef="#ctx0" brushRef="#br1" timeOffset="133048.6099">24376 1331 128,'0'0'96,"0"0"737,0 0 640,0 21 64,0-21-480,0-21-288,0 21 128,0 0 96,0 0-128,0 0-129,0 0 129,20 0-160,-20 0-289,0 0-159,0 0-33,-20-20-32,20 20-96,-20 0-64,1 0-64,-1 0 0,0 0-96,0 0 0,-19-20 0,-1 20-161,-19 0 97,18 0 160,-17 0 32,-23 0 32,22 0-32,-40 0 64,20-20 64,-20 20-32,19 0 33,-20 0-65,21 0-96,-21 0 0,-19 0 0,20 0 64,0 0 0,-1 0 0,1 0-32,0-19 128,20 19-128,0 0 32,18 0-32,-18 0 0,20 0 0,-1 0 32,1 0-64,0 19 64,19-19-64,-1 0 64,3 20-64,-3-20 64,21 20-64,-19 0 32,19-20 0,0 21 64,0-21 32,0 0 160,20 0 32,-19 0 33,19 0-97,0 0-128,0 19 0,-20-19 64,20 0 0,0 20-96,0-1-64,0 1 65,0 1-33,20 18 32,-20 0-32,0 2 32,0 18-64,19 1 64,-19-1-32,20 21 96,-20 0 64,20-1-32,0 0 32,0 1-63,1-1-129,-21-18 32,18 17-96,-18 2 96,0-1 0,0 0 32,20-19-64,-20-1 96,-20 2-64,20-2 32,0-19 32,0 0 0,-18-1 0,18-19 0,0 20-32,0-1-32,0 1 32,0 0 0,0-20 0,18-1-31,-18 2 95,0-1 0,0 0-64,0 0 0,0-20 0,0 0 0,0 19 64,20-19 0,-20 0-64,0 0 0,21 20-32,-21-20 64,20 0 97,-20 20 159,20-20-128,-2 20 161,3-20-193,-1 0-32,0 0-64,0 0 0,-1 20 0,21-20-96,0 0-32,-1 0 64,1 0 0,19 0 0,2 0 32,-2 20-64,-19-20 0,19 0 64,20 0 32,2 0-192,18 0 96,19 20-96,-19-20 0,20 0-288,-40 0-65,-18 0 161,-2 0 96,1 0-64,19 0-65,20 0 129,-20-20 160,21 20 64,-1-20-64,0 20 0,-20 0 0,20-20 0,1 20-961,-1 0-1441,-19 0 1185,0 0 640,-22-20-224,3 20 801,-22 0 609,1 0 224,-20 0 31,19 0-255,1 0-129,1 0 33,-23 0-353,22 0-64,-19 0 96,-1 0 96,-2 0 449,-18 0 256,20-20-320,-20 20-225,0 0-224,0-20-128,0 1-128,0 19 64,21-20-32,-21 0 0,0-21 32,0 22 0,20-20 64,-20-2 0,0 2 160,0-1 65,-20 0-161,20-19 32,-21 19-96,21-20-64,0 1-96,0-21 64,0 1-32,0-1-96,0 1-33,21 0-31,-21-21 384,0 21-192,0-1 128,0 1-63,0 19 95,0 0-32,0 20-32,0 2 0,0-3-64,0 1-64,0 1 128,-21-1-256,21 0-1,0 1 129,0-2-128,0 22 64,0-1 128,-20 0-32,20 1 96,0-2 32,-18 1-64,-2 20-32,20-19 32,-41 19-32,3 0-32,-3-20 64,-38 20 32,19 0-32,-19 0-32,-21 0-576,-19 0-1474,20 20-2627</inkml:trace>
  <inkml:trace contextRef="#ctx0" brushRef="#br1" timeOffset="136461.8052">18182 933 800,'0'-19'1249,"0"-1"481,0 1 224,0 19-32,0-21 0,0 21-257,0-20-480,0 20-320,-20 0-288,20-19-193,-18-2-320,-23 21-96,1 0-288,1 0-1,-21 0 33,1 0 224,0 21 64,-22-21 0,2 19 32,20 1-32,-21 1 32,21 18 64,-20-20-64,18 22 32,2 18 64,-20-19-31,19 19 31,1 1-64,19 0-64,1-1 64,-1 1-64,19 20 32,3-2 0,18 2-32,0 0 32,0-1 32,39 21 0,1-21 0,39 1 0,0-21 0,0 1 192,-18-21-159,18-19-65,20-20 0,-20 20-32,20-20 32,0 0 32,1-20 0,-20 0 0,19 1 192,1-21-32,-21 20-96,0-39-64,-20 19-64,1 0-128,-21 1 192,1-2-32,-20 22 0,19-21 32,-19-20 33,0-19 95,1-21 0,-21-19-96,0 1 0,-41-2 0,3-19 1025,-23 40-256,-18-1-705,20 40-128,-22 1-96,-18 39-352,20 0-929,0 20-2948,0 20-8357</inkml:trace>
  <inkml:trace contextRef="#ctx0" brushRef="#br0" timeOffset="143204.1908">21319 3517 4163,'20'60'-32,"-20"-1"129,20 1 223,0 19 352,0 0-95,-20-19-449,19 0 160,1-1 930,-20-38 95,20-2-96,-20-19 769,0 0 1217,0-19-2498,-20-22-577,20 2-128,-20-21 0,20 0 160,0-19-96,0 19-128,0 0-577,20 21-576,0-21 640,21 40 321,-3 1-64,3 19 160,-3 19 128,-17 1 96,-1 20 128,0 0 224,-20 0-63,-20-1 95,0 1 257,-1-20 32,-17 0-353,-3 0-224,3 0-128,17-1-160,1-19-641,0 0-1537,20 0-2723</inkml:trace>
  <inkml:trace contextRef="#ctx0" brushRef="#br0" timeOffset="143795.2243">21895 3517 11146,'0'0'641,"0"-20"-577,0 20-128,0 0 384,0 20 224,0-1 1,-20 1-65,20 20 129,-20 19-129,0 1-63,20 0-97,-20 0-128,20-1-96,0 1-64,20-1-32,0-18-416,20-22-897,-19 21-1346,-3-40-1921</inkml:trace>
  <inkml:trace contextRef="#ctx0" brushRef="#br0" timeOffset="144228.2494">22094 3914 14733,'-20'20'129,"20"0"-290,0 0 193,0 19 0,20-19-64,0 20 32,-1-20-192,1 0 128,20-1 64,-20-19 160,19 0 257,-19-19-1,0 19-96,0-20-63,-1-19 31,-19 18-128,0-18-352,0 19-481,0 0-320,0 20-544,0 0-257,0 20 1218,0 0 544,0 19 64,0 21 192,0-21 128,20 21 289,-20-20-161,0 19-223,20-19 95,-20 0 288,0 0 321,0-20 96,-20 0 0,0-20-128,1 20-224,-21-20-385,0 0-224,1 0-64,-21-20-352,41 0-289,-21 0-319,-1 20-898,41-20-1858,-18 0-6213</inkml:trace>
  <inkml:trace contextRef="#ctx0" brushRef="#br0" timeOffset="145347.3133">22629 3835 5701,'0'0'2274,"0"0"-480,0 0 960,0 0-544,0 0-704,0 0-481,0 0-224,0 0-193,0 0-223,20 0 63,0 0-64,0 0-159,21 0-97,-23 0-128,22 0-289,1 0-319,-2 0-353,-19 0-288,20-20-1089,-40 20-2115</inkml:trace>
  <inkml:trace contextRef="#ctx0" brushRef="#br0" timeOffset="145519.3229">22669 3934 13644,'0'20'-64,"20"-20"641,0 0 1441,1 0-737,-3 0-640,22 0-513,1 0-128,-2 20-673,1-20-2049,-20 0-5062</inkml:trace>
  <inkml:trace contextRef="#ctx0" brushRef="#br0" timeOffset="146579.3829">23264 3696 1921,'0'0'5638,"0"-20"-4998,0 20 994,0 0 127,0 0-319,0 0-97,21 0-576,-21 0-513,0 0-64,0 20 385,0-1 224,20 21 159,-20 0-223,0 19-192,0-19-225,0 20-224,0-20 0,0-21-192,0 22-160,20-22-833,-20 1-1153,18 0-3972</inkml:trace>
  <inkml:trace contextRef="#ctx0" brushRef="#br0" timeOffset="147597.4421">23702 3497 2626,'0'0'1954,"0"0"416,0-20-448,0 20-609,0 0-192,0 0 32,0-20-448,0 20-32,0 0 159,0-20 257,0 20-320,0 0-737,0 0-32,0 20 320,20 0 161,-20 20-97,0-1 1,0 1-129,0 19-64,0 1-64,0 20-64,0-21 32,0 21-64,20-20 0,-20 0-96,0-1 64,0-19-128,19-1-128,-19 1-32,0-20-289,20 0-352,-20-1-736,0 2-1410,20-21-4677</inkml:trace>
  <inkml:trace contextRef="#ctx0" brushRef="#br0" timeOffset="147828.4553">23920 3974 14862,'0'0'544,"20"20"-1088,-20-20 1248,19 19 193,1 1-481,0 1-255,21-2-193,-23 1-289,2 0-576,21-1-1024,-21 2-1026,-2-21-1826</inkml:trace>
  <inkml:trace contextRef="#ctx0" brushRef="#br0" timeOffset="147979.4639">24157 3994 11723,'-18'19'512,"-2"1"65,-1 1 1152,1-2-672,20 21-929,-20-21-480,2 21-993,18-20-993,0 0-1538</inkml:trace>
  <inkml:trace contextRef="#ctx0" brushRef="#br0" timeOffset="148138.473">24238 3894 18033,'19'-19'512,"1"19"-736,-20 0 224,0 0-513,0 0-896,20 19-2755</inkml:trace>
  <inkml:trace contextRef="#ctx0" brushRef="#br0" timeOffset="148296.4821">24376 4073 14669,'20'40'481,"-20"-40"1537,0 19-417,0-19-1152,0 21-417,-20-2-128,20 1-769,0 0-1313,-20 0-3203</inkml:trace>
  <inkml:trace contextRef="#ctx0" brushRef="#br0" timeOffset="148637.5016">24674 3894 5349,'0'-19'3523,"0"19"-3523,-19 0 480,-1 19 577,0 1-929,0 20-128,-1 0 33,3-1-66,18 1 1,0 0-160,0 0 64,0-21 192,18 21 96,3-20 33,-1-20 31,0 20 96,-20-20 96,20 0-31,-20 0-289,19 0-160,-19 0 96,0-20-513,-19 20-351,19 0-33,0 0-705,-20 0-2530</inkml:trace>
  <inkml:trace contextRef="#ctx0" brushRef="#br0" timeOffset="149407.5456">24734 4113 1825,'20'-20'2338,"-20"0"1,0 20-193,19-19-257,-19 19-223,0-21-385,0 21-320,-19-20 32,19 1-224,0 19-385,-20-20 33,20 20-1,-20-20-192,20 20-192,-20-20-96,0 20 0,-19 0 32,19 20 0,0 0-64,-19 0 96,19-1-32,0 22 64,-1-2-64,21-19 64,0 20-64,0-1 32,0 1 64,21 0-128,-1-21 64,0 21 0,19-19 64,-19-21 0,20 19 96,-1-19 96,1 0 65,-1 0-1,-19-19-96,0 19-32,21-21-31,-23-19-129,-18 21-96,20-21 128,-20 0-64,0 1 64,-20-1 64,2 20 64,-3-19 64,1 18-224,-20 1-96,21 1 32,-21-1-96,20 20-545,0 0-544,1 0 224,-1 20-192,20-1-128,-20 1 64,20 1 64,0-2 640,0 1 321,0 0 224,0-20 0,-20 19 352,20-19 705,0 0 289,20 21-65,-20-21-416,20 0-353,0 0 97,-1 0-193,21 0-224,0 19-96,-21-19 0,21 0-128,1 0-224,-23 0-833,2 0-544,-20 0-449,20-19-1634,-20 19-4452</inkml:trace>
  <inkml:trace contextRef="#ctx0" brushRef="#br0" timeOffset="149696.5621">24754 3715 14061,'-20'-39'64,"40"39"-929,-20 0 1794,19 0 352,21 20-256,-20-1 32,39 1-224,-18 20 128,17 20-321,3-20-319,-22 19-65,21 1-256,-21 0 32,1-1-32,-20 0-64,1-19-192,-21 20-129,0-1 33,-21 1-417,-19-20-384,0 0-544,1-1-1955</inkml:trace>
  <inkml:trace contextRef="#ctx0" brushRef="#br0" timeOffset="151530.667">21796 6935 7431,'0'0'1249,"-20"0"-96,20 0-449,0 0-351,20 0 287,-20 20 417,39-20-320,21 0-385,-1 19-159,41-19-97,-21 0 32,40 0-64,0 0-64,21 0 32,18 0-64,20 0 64,21 0-32,-19-19 0,-22 19 0,-19 0 0,-1 19 96,22-19 64,-2 0 193,41 20 95,-40-20 32,-1 20-384,-38-20-384,-41 20-481,-19-20-1216,-41 20-3364</inkml:trace>
  <inkml:trace contextRef="#ctx0" brushRef="#br0" timeOffset="153383.773">17607 8047 960,'0'0'289,"-20"0"-289,20 0 288,0 0 897,0 0 321,0 0 31,0 0-544,0 0 224,0 0 128,20 0-95,-20 0-418,0 0-479,0-19-129,20 19-96,-20 0-128,19 0 64,1 0-64,0 0 32,0-20 32,1 20-32,17 0 96,3 0-32,-1 0-96,-1 0 32,21-21-64,-1 21 32,20 0 0,0 0-64,-18 0-32,18 0-96,0 0 128,0 0 0,20 0 64,-18 0 0,18 0 64,0 0 0,0-19 256,1 19-256,-21 0-384,-20 0-385,1 0-127,-40 0-546,19 0-159,-39 0-449,20 0 609,-20 0 1024,0 0 353,-20 0-416</inkml:trace>
  <inkml:trace contextRef="#ctx0" brushRef="#br0" timeOffset="161738.2509">2997 12618 1057,'18'-20'512,"-18"20"97,0 0 1248,0-20 578,0 20-482,-18 0-383,18-20-321,-20 20-448,20 0-225,-21 0-191,1 0-289,0 0-32,2 0-64,-23 0 0,21 0 0,-20 0-32,21 0 32,-21 0-64,-19 0 32,19 0 160,-19 0-64,18 20-64,1 0-64,1 0 64,-1 0-64,20-20-32,20 19-64,-19 1 32,19 0 128,19 0 32,-19-20-32,20 20-32,20 0-65,-19-1 1,17 1-128,-18 21 64,21-2-32,-23 1 128,3 0-64,-1-1-161,0 1 1,0 0 160,-1 0 64,-19 19 32,0-19 0,20 19 64,-20 1-32,20-21-32,-20 21 64,20-20-32,-20 0 0,0 0 0,20 0 0,-20-1 0,19-19 0,-19 20 0,20-20 32,0-1-32,-20 1 64,20 1 192,-20-2-128,20 1 65,-20 0 223,21-1-96,-21-19-192,0 0-96,18 21 0,-18-21 0,0 0 0,20 0 65,-20 20 95,0-20 32,0 19 32,0-19-192,20 0-64,-20 0 0,0 21 0,21-21 32,-21 0 0,20 0-32,-20 0 32,0 0 0,18 0-32,-18 19 32,21-19-32,-21 0 0,20 0 0,0 20 0,0-20 32,-1 0-64,-19 0 96,20 0-64,0 20 193,0-20-1,-20 0 32,20 0 160,-1 20-384,1-20 32,20 0 0,-20 0 0,19 20 1,-19-20 63,21 0 64,-3 0-64,-17 0-32,19 0 32,19 20-64,-19-20-32,-1 0 0,1 20 0,-1-20 0,1 0 32,1 19-32,17-19 32,-17 0-32,18 0 32,1 0-32,-1 20 0,0-20 0,1 0 96,-1 0 0,2 20 0,-2-20 33,20 20 63,-19-20-128,19 0 0,0 20-32,-18-20 0,38 0-32,-20 20 0,0-20 160,20 0 32,1-20 0,-1 20-63,0-20-33,0 20-32,1-20-32,-1 20 32,0-20-32,0 20 0,0-20 0,21 20-32,-21 0 0,20-19 0,-19 19 0,19-20 0,-20 20 0,21-20 0,-21 20 64,0 0-96,0 0 64,21 0 0,-21-20-32,-20 20 0,20 0 96,0-20-128,-20 20 0,21 0 32,-1 0-288,0 0 576,0-20-320,1 20 64,-1 0 32,0 0-64,0 0 0,0 0 32,-19 0 0,20 0-64,-21 0 32,21 0-32,-21 0 64,20 0-32,0 0 0,-20 0 0,20 0 64,-20 0 32,22 0-32,-22 0 32,21 0-32,-21 20-64,20-20-32,0 0 64,-20 0 129,20 0-129,1-20 0,-21 20 32,21 0-32,-21-20-32,1 20 32,19 0-32,0 0 32,-20 0-96,20 0 96,21 0-96,-21 0 224,0-19-192,20 19 32,-19 0 32,-1 0-64,0 0 128,20 0-64,-19 0 32,19-21-96,-20 21 64,21 0-64,-21 0 64,19 0-32,1 0 0,-20 0 0,21 0 0,-1 0 96,-20 0-128,21 0 32,-21 0 32,0 21 0,0-21 0,1 0 0,-1 0-64,0 0 64,0 0-32,0 0 0,1 0 32,-1 0 32,-20 0-64,0 0 32,2-21 128,-22 21-63,20 0-194,-19 0 290,-1-19-193,1 19-96,-1 0 96,0 0 0,-18 0 32,-1-20-32,-1 20 160,1 0 128,-20 0 64,-1 0 33,-19-21-65,0 21-192,20 0-96,-20-19-32,-20 19 0,20-20 32,0 0-32,0 1 32,0-22-64,0 2 32,0-1 64,0-19 0,0-1-64,0-19-32,0-2 32,0-18-96,0 20-128,0-20-64,0-1 63,0 0-159,0 1 96,0 20 64,0 19 160,0 1 64,0 0 0,-19 19 32,19 0 32,-20 19 96,0 2-128,0 19-64,0 0-64,1 0 192,-21 0-192,19 19-193,-17 2 482,-3-21-193,21 20 32,-19 0-32,19-20 96,-20 19-160,-19-19 96,-1 21-32,-19-2 0,0 1 0,-1 0 32,-19-20-96,-20 20 0,-1-20 96,1 20-160,-19-20 31,-1 19-95,-21-19 224,2 20-64,0-20-32,-2 0 64,2 0 32,-22 0 0,22-20-32,-20 20 32,-1 0-64,20-19 64,-20 19-64,20-20 0,0 20 0,-19-20-96,18 20 32,-18-20 64,20 20 0,-2 0 0,2 0 64,-1 0-64,0 0 32,0 0 0,21 0 32,-22-20 32,22 20-64,-22 0 0,22 0 0,-1 0 0,-1 20 0,2-20 0,19 0-64,-21 20 96,21-20-96,1 0 0,-1 20 32,0-20 32,-1 0 32,21 0-64,0 0 64,-1 0 32,1 0 0,0 0-64,-20 0 0,19 0 32,1 0-64,20 0-96,-20 0 96,20 0-160,-20 0-193,18 0 225,-18-20 64,0 20 96,20 0 32,-21 0 32,1-20-64,0 20 64,0 0-64,20 0 0,-1 0 0,-19 0-32,19 0 32,1 0-64,0 0 96,-1 20-64,0-20 64,1 0-64,0-20 32,20 20 128,-22 0-128,22 0 96,0 0-96,-1-20 64,1 20 0,-2 0-128,23 0 160,-23 0-128,2-19 96,-1 19 33,-19 0 95,20 0-32,-20 0 64,18-21-160,-18 21 96,20 0-32,-21 0-63,1-19-33,20 19 0,-20 0-96,-2 0 128,22-20-64,-20 20 0,-1 0 32,-20 0-64,21 0 0,-20 0-65,20 20-543,-20-20-930,20 0-3683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5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44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5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7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3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94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69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004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8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491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627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58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92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590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9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47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69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12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38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60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9136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344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030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74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4727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6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3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3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35.png"/><Relationship Id="rId17" Type="http://schemas.openxmlformats.org/officeDocument/2006/relationships/image" Target="../media/image10.emf"/><Relationship Id="rId2" Type="http://schemas.openxmlformats.org/officeDocument/2006/relationships/tags" Target="../tags/tag19.xml"/><Relationship Id="rId16" Type="http://schemas.openxmlformats.org/officeDocument/2006/relationships/customXml" Target="../ink/ink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34.png"/><Relationship Id="rId5" Type="http://schemas.openxmlformats.org/officeDocument/2006/relationships/tags" Target="../tags/tag22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1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27.xml"/><Relationship Id="rId7" Type="http://schemas.openxmlformats.org/officeDocument/2006/relationships/image" Target="../media/image4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5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49.png"/><Relationship Id="rId5" Type="http://schemas.openxmlformats.org/officeDocument/2006/relationships/tags" Target="../tags/tag32.xml"/><Relationship Id="rId15" Type="http://schemas.openxmlformats.org/officeDocument/2006/relationships/image" Target="../media/image20.emf"/><Relationship Id="rId10" Type="http://schemas.openxmlformats.org/officeDocument/2006/relationships/image" Target="../media/image40.png"/><Relationship Id="rId4" Type="http://schemas.openxmlformats.org/officeDocument/2006/relationships/tags" Target="../tags/tag31.xml"/><Relationship Id="rId9" Type="http://schemas.openxmlformats.org/officeDocument/2006/relationships/image" Target="../media/image48.png"/><Relationship Id="rId1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36.xml"/><Relationship Id="rId7" Type="http://schemas.openxmlformats.org/officeDocument/2006/relationships/image" Target="../media/image5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59.png"/><Relationship Id="rId5" Type="http://schemas.openxmlformats.org/officeDocument/2006/relationships/tags" Target="../tags/tag38.xml"/><Relationship Id="rId10" Type="http://schemas.openxmlformats.org/officeDocument/2006/relationships/image" Target="../media/image58.png"/><Relationship Id="rId4" Type="http://schemas.openxmlformats.org/officeDocument/2006/relationships/tags" Target="../tags/tag37.xml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41.xml"/><Relationship Id="rId7" Type="http://schemas.openxmlformats.org/officeDocument/2006/relationships/image" Target="../media/image6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0.png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2.png"/><Relationship Id="rId4" Type="http://schemas.openxmlformats.org/officeDocument/2006/relationships/tags" Target="../tags/tag42.xml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45.xml"/><Relationship Id="rId7" Type="http://schemas.openxmlformats.org/officeDocument/2006/relationships/image" Target="../media/image6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46.xml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33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32.png"/><Relationship Id="rId5" Type="http://schemas.openxmlformats.org/officeDocument/2006/relationships/image" Target="../media/image67.png"/><Relationship Id="rId4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2.xml"/><Relationship Id="rId5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3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2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76.png"/><Relationship Id="rId2" Type="http://schemas.openxmlformats.org/officeDocument/2006/relationships/tags" Target="../tags/tag55.xml"/><Relationship Id="rId16" Type="http://schemas.openxmlformats.org/officeDocument/2006/relationships/image" Target="../media/image78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75.png"/><Relationship Id="rId5" Type="http://schemas.openxmlformats.org/officeDocument/2006/relationships/tags" Target="../tags/tag58.xml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tags" Target="../tags/tag57.xml"/><Relationship Id="rId9" Type="http://schemas.openxmlformats.org/officeDocument/2006/relationships/image" Target="../media/image67.png"/><Relationship Id="rId1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3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82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81.png"/><Relationship Id="rId5" Type="http://schemas.openxmlformats.org/officeDocument/2006/relationships/tags" Target="../tags/tag65.xml"/><Relationship Id="rId15" Type="http://schemas.openxmlformats.org/officeDocument/2006/relationships/image" Target="../media/image85.png"/><Relationship Id="rId10" Type="http://schemas.openxmlformats.org/officeDocument/2006/relationships/image" Target="../media/image74.png"/><Relationship Id="rId4" Type="http://schemas.openxmlformats.org/officeDocument/2006/relationships/tags" Target="../tags/tag64.xml"/><Relationship Id="rId9" Type="http://schemas.openxmlformats.org/officeDocument/2006/relationships/image" Target="../media/image76.png"/><Relationship Id="rId1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87.png"/><Relationship Id="rId18" Type="http://schemas.openxmlformats.org/officeDocument/2006/relationships/image" Target="../media/image32.png"/><Relationship Id="rId3" Type="http://schemas.openxmlformats.org/officeDocument/2006/relationships/tags" Target="../tags/tag70.xml"/><Relationship Id="rId21" Type="http://schemas.openxmlformats.org/officeDocument/2006/relationships/image" Target="../media/image78.png"/><Relationship Id="rId7" Type="http://schemas.openxmlformats.org/officeDocument/2006/relationships/tags" Target="../tags/tag74.xml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tags" Target="../tags/tag69.xml"/><Relationship Id="rId16" Type="http://schemas.openxmlformats.org/officeDocument/2006/relationships/image" Target="../media/image90.png"/><Relationship Id="rId20" Type="http://schemas.openxmlformats.org/officeDocument/2006/relationships/image" Target="../media/image77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72.xml"/><Relationship Id="rId15" Type="http://schemas.openxmlformats.org/officeDocument/2006/relationships/image" Target="../media/image89.png"/><Relationship Id="rId23" Type="http://schemas.openxmlformats.org/officeDocument/2006/relationships/image" Target="../media/image9.png"/><Relationship Id="rId10" Type="http://schemas.openxmlformats.org/officeDocument/2006/relationships/tags" Target="../tags/tag77.xml"/><Relationship Id="rId19" Type="http://schemas.openxmlformats.org/officeDocument/2006/relationships/image" Target="../media/image33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4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93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92.png"/><Relationship Id="rId5" Type="http://schemas.openxmlformats.org/officeDocument/2006/relationships/tags" Target="../tags/tag82.xml"/><Relationship Id="rId10" Type="http://schemas.openxmlformats.org/officeDocument/2006/relationships/image" Target="../media/image78.png"/><Relationship Id="rId4" Type="http://schemas.openxmlformats.org/officeDocument/2006/relationships/tags" Target="../tags/tag81.xml"/><Relationship Id="rId9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89.pn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88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91.png"/><Relationship Id="rId5" Type="http://schemas.openxmlformats.org/officeDocument/2006/relationships/tags" Target="../tags/tag89.xml"/><Relationship Id="rId10" Type="http://schemas.openxmlformats.org/officeDocument/2006/relationships/image" Target="../media/image87.png"/><Relationship Id="rId4" Type="http://schemas.openxmlformats.org/officeDocument/2006/relationships/tags" Target="../tags/tag88.xml"/><Relationship Id="rId9" Type="http://schemas.openxmlformats.org/officeDocument/2006/relationships/image" Target="../media/image86.png"/><Relationship Id="rId1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8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91.png"/><Relationship Id="rId2" Type="http://schemas.openxmlformats.org/officeDocument/2006/relationships/tags" Target="../tags/tag92.xml"/><Relationship Id="rId16" Type="http://schemas.openxmlformats.org/officeDocument/2006/relationships/image" Target="../media/image78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87.png"/><Relationship Id="rId5" Type="http://schemas.openxmlformats.org/officeDocument/2006/relationships/tags" Target="../tags/tag95.xml"/><Relationship Id="rId15" Type="http://schemas.openxmlformats.org/officeDocument/2006/relationships/image" Target="../media/image9.png"/><Relationship Id="rId10" Type="http://schemas.openxmlformats.org/officeDocument/2006/relationships/image" Target="../media/image86.png"/><Relationship Id="rId4" Type="http://schemas.openxmlformats.org/officeDocument/2006/relationships/tags" Target="../tags/tag94.xml"/><Relationship Id="rId9" Type="http://schemas.openxmlformats.org/officeDocument/2006/relationships/image" Target="../media/image95.png"/><Relationship Id="rId1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99.xml"/><Relationship Id="rId16" Type="http://schemas.openxmlformats.org/officeDocument/2006/relationships/image" Target="../media/image100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33.png"/><Relationship Id="rId5" Type="http://schemas.openxmlformats.org/officeDocument/2006/relationships/tags" Target="../tags/tag102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101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7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106.xml"/><Relationship Id="rId16" Type="http://schemas.openxmlformats.org/officeDocument/2006/relationships/image" Target="../media/image106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33.png"/><Relationship Id="rId5" Type="http://schemas.openxmlformats.org/officeDocument/2006/relationships/tags" Target="../tags/tag109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108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81.png"/><Relationship Id="rId18" Type="http://schemas.openxmlformats.org/officeDocument/2006/relationships/image" Target="../media/image90.png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" Type="http://schemas.openxmlformats.org/officeDocument/2006/relationships/tags" Target="../tags/tag113.xml"/><Relationship Id="rId16" Type="http://schemas.openxmlformats.org/officeDocument/2006/relationships/image" Target="../media/image88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110.png"/><Relationship Id="rId5" Type="http://schemas.openxmlformats.org/officeDocument/2006/relationships/tags" Target="../tags/tag116.xml"/><Relationship Id="rId15" Type="http://schemas.openxmlformats.org/officeDocument/2006/relationships/image" Target="../media/image112.png"/><Relationship Id="rId10" Type="http://schemas.openxmlformats.org/officeDocument/2006/relationships/slideLayout" Target="../slideLayouts/slideLayout47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123.xml"/><Relationship Id="rId7" Type="http://schemas.openxmlformats.org/officeDocument/2006/relationships/image" Target="../media/image81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13.png"/><Relationship Id="rId5" Type="http://schemas.openxmlformats.org/officeDocument/2006/relationships/tags" Target="../tags/tag125.xml"/><Relationship Id="rId10" Type="http://schemas.openxmlformats.org/officeDocument/2006/relationships/image" Target="../media/image112.png"/><Relationship Id="rId4" Type="http://schemas.openxmlformats.org/officeDocument/2006/relationships/tags" Target="../tags/tag124.xml"/><Relationship Id="rId9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28.xml"/><Relationship Id="rId7" Type="http://schemas.openxmlformats.org/officeDocument/2006/relationships/image" Target="../media/image116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9.xml"/><Relationship Id="rId9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tags" Target="../tags/tag132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10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122.png"/><Relationship Id="rId5" Type="http://schemas.openxmlformats.org/officeDocument/2006/relationships/tags" Target="../tags/tag134.xml"/><Relationship Id="rId10" Type="http://schemas.openxmlformats.org/officeDocument/2006/relationships/image" Target="../media/image121.png"/><Relationship Id="rId4" Type="http://schemas.openxmlformats.org/officeDocument/2006/relationships/tags" Target="../tags/tag133.xml"/><Relationship Id="rId9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28.emf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customXml" Target="../ink/ink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" TargetMode="External"/><Relationship Id="rId2" Type="http://schemas.openxmlformats.org/officeDocument/2006/relationships/image" Target="../media/image129.wmf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research.microsoft.com/en-us/people/cburges/" TargetMode="External"/><Relationship Id="rId4" Type="http://schemas.openxmlformats.org/officeDocument/2006/relationships/hyperlink" Target="http://homepage.mac.com/corinnacortes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image" Target="../media/image137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slideLayout" Target="../slideLayouts/slideLayout4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tags" Target="../tags/tag143.xml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30.png"/><Relationship Id="rId5" Type="http://schemas.openxmlformats.org/officeDocument/2006/relationships/tags" Target="../tags/tag145.xml"/><Relationship Id="rId10" Type="http://schemas.openxmlformats.org/officeDocument/2006/relationships/image" Target="../media/image138.png"/><Relationship Id="rId4" Type="http://schemas.openxmlformats.org/officeDocument/2006/relationships/tags" Target="../tags/tag144.xml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140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36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.xml"/><Relationship Id="rId7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95600" y="133350"/>
            <a:ext cx="3784434" cy="4434674"/>
            <a:chOff x="2895600" y="133350"/>
            <a:chExt cx="3784434" cy="4434674"/>
          </a:xfrm>
        </p:grpSpPr>
        <p:cxnSp>
          <p:nvCxnSpPr>
            <p:cNvPr id="4" name="Straight Connector 25"/>
            <p:cNvCxnSpPr/>
            <p:nvPr/>
          </p:nvCxnSpPr>
          <p:spPr>
            <a:xfrm flipV="1">
              <a:off x="4698834" y="133350"/>
              <a:ext cx="0" cy="4434674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26"/>
            <p:cNvCxnSpPr/>
            <p:nvPr/>
          </p:nvCxnSpPr>
          <p:spPr>
            <a:xfrm>
              <a:off x="2895600" y="4568024"/>
              <a:ext cx="3784434" cy="0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30"/>
            <p:cNvCxnSpPr/>
            <p:nvPr/>
          </p:nvCxnSpPr>
          <p:spPr>
            <a:xfrm>
              <a:off x="4578693" y="388125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31"/>
            <p:cNvSpPr txBox="1"/>
            <p:nvPr/>
          </p:nvSpPr>
          <p:spPr>
            <a:xfrm>
              <a:off x="4311993" y="203459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8" name="Straight Connector 32"/>
            <p:cNvCxnSpPr/>
            <p:nvPr/>
          </p:nvCxnSpPr>
          <p:spPr>
            <a:xfrm>
              <a:off x="4586313" y="2480260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3"/>
            <p:cNvSpPr txBox="1"/>
            <p:nvPr/>
          </p:nvSpPr>
          <p:spPr>
            <a:xfrm>
              <a:off x="4112984" y="226695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0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Interpretation of Hypothesis Output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47800" y="814685"/>
            <a:ext cx="63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estimated probability that y = 1 on input x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9361"/>
            <a:ext cx="678942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" y="2643485"/>
            <a:ext cx="743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Tell patient that 70% chance of tumor being malignant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0" y="1352550"/>
            <a:ext cx="3808476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33" y="2218677"/>
            <a:ext cx="1495044" cy="3063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601" y="1452985"/>
            <a:ext cx="18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 If 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89461" y="3184981"/>
            <a:ext cx="4081799" cy="830997"/>
            <a:chOff x="513061" y="3273263"/>
            <a:chExt cx="4081799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513061" y="3273263"/>
              <a:ext cx="4081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“probability that y = 1, given x,</a:t>
              </a:r>
            </a:p>
            <a:p>
              <a:r>
                <a:rPr lang="en-US" sz="2400" dirty="0"/>
                <a:t> </a:t>
              </a:r>
              <a:r>
                <a:rPr lang="en-US" sz="2400" dirty="0" smtClean="0"/>
                <a:t> parameterized by    ”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25" y="3752847"/>
              <a:ext cx="128016" cy="2171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26" y="4166799"/>
            <a:ext cx="4267200" cy="6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3116789" y="1179269"/>
            <a:ext cx="4671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3667969">
            <a:off x="3726389" y="1026869"/>
            <a:ext cx="914400" cy="8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4663980" y="1255469"/>
            <a:ext cx="238539" cy="2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5828350">
            <a:off x="5097989" y="966882"/>
            <a:ext cx="1066800" cy="10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>
            <a:off x="3163290" y="1921814"/>
            <a:ext cx="668998" cy="7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 flipV="1">
            <a:off x="4038600" y="2328892"/>
            <a:ext cx="668998" cy="53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7661164" flipH="1" flipV="1">
            <a:off x="5243558" y="1899144"/>
            <a:ext cx="863919" cy="1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200400" y="3537595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533400" y="33260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414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43400" y="209550"/>
            <a:ext cx="3124200" cy="47244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62085" y="209550"/>
            <a:ext cx="2505115" cy="4724400"/>
          </a:xfrm>
          <a:prstGeom prst="rect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9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Logistic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Regression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543050"/>
            <a:ext cx="4705350" cy="23241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boundary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1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5800" y="929260"/>
            <a:ext cx="2743200" cy="1254614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Logistic regression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7" y="1057275"/>
            <a:ext cx="2322957" cy="38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698"/>
            <a:ext cx="1981581" cy="458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190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 Suppose predict “          “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351477"/>
            <a:ext cx="657225" cy="254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2292612"/>
            <a:ext cx="1421797" cy="2935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579" y="355788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	    predict “          “ 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2" y="3699562"/>
            <a:ext cx="670370" cy="2541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7" y="3659747"/>
            <a:ext cx="1421797" cy="29356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715000" y="173355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95468" y="235760"/>
            <a:ext cx="1836643" cy="1914204"/>
            <a:chOff x="6695890" y="235759"/>
            <a:chExt cx="2036221" cy="2122211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z</a:t>
              </a:r>
              <a:endParaRPr lang="en-US" sz="24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/>
                </a:rPr>
                <a:t>1</a:t>
              </a:r>
              <a:endParaRPr lang="en-US" sz="20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3172320" y="614880"/>
              <a:ext cx="5031720" cy="400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320" y="602640"/>
                <a:ext cx="50533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9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4308987" y="113686"/>
            <a:ext cx="0" cy="480060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628508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40184" y="2540924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738" y="74741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1541" y="895350"/>
            <a:ext cx="0" cy="169512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19398" y="2485033"/>
            <a:ext cx="1747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Decision Boundary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6752" y="2098106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1975" y="2487639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93402" y="171186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98625" y="2101398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93861" y="1322552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99084" y="171208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1574083" y="1910673"/>
            <a:ext cx="105224" cy="1165087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122116" y="1015119"/>
            <a:ext cx="1413976" cy="1425485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304966" y="2545829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1312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9653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2479" y="1945171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3096" y="151443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7721" y="1149927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96192"/>
            <a:ext cx="4285869" cy="35737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934" y="311533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245767"/>
            <a:ext cx="800100" cy="3093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02" y="3233555"/>
            <a:ext cx="2650998" cy="2907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213840" y="164520"/>
              <a:ext cx="8262000" cy="4714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720" y="154080"/>
                <a:ext cx="8276040" cy="47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njupco.com/ubook/bookimgs/201282210373%E9%AB%98%E7%AD%89%E6%95%B0%E5%AD%A6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5224">
            <a:off x="5456632" y="410540"/>
            <a:ext cx="3047570" cy="430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aokao.com/b2009z/zzdzs/images/zhengzhi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1739">
            <a:off x="947711" y="823910"/>
            <a:ext cx="2964660" cy="395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81200" y="180975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the admission based on two exams.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0400" y="3611546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exams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760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362200" y="666750"/>
            <a:ext cx="4800600" cy="403860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三十二角星 6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944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410200" y="1667915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4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926" r="5556" b="5185"/>
          <a:stretch/>
        </p:blipFill>
        <p:spPr>
          <a:xfrm>
            <a:off x="2286000" y="133350"/>
            <a:ext cx="6502400" cy="4876800"/>
          </a:xfrm>
          <a:prstGeom prst="rect">
            <a:avLst/>
          </a:prstGeom>
        </p:spPr>
      </p:pic>
      <p:sp>
        <p:nvSpPr>
          <p:cNvPr id="6" name="三十二角星 5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452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Non-linear decision boundaries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4432" y="201464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1915" y="75235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75241" y="1062216"/>
            <a:ext cx="0" cy="2119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46" y="2158573"/>
            <a:ext cx="20186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98" y="1133475"/>
            <a:ext cx="4147185" cy="3573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5" y="1620185"/>
            <a:ext cx="2168271" cy="3840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71520" y="2571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36" y="2702187"/>
            <a:ext cx="800100" cy="3093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88" y="2680450"/>
            <a:ext cx="2650998" cy="3840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11" y="3922376"/>
            <a:ext cx="5267325" cy="3840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12806" y="407111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2576" y="3029341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356470" y="3339201"/>
            <a:ext cx="9432" cy="16869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11429" y="4236489"/>
            <a:ext cx="17286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97502"/>
            <a:ext cx="5277993" cy="384048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12855" y="1212320"/>
            <a:ext cx="1814029" cy="1829875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198854" y="2142301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2284584" y="215044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148877" y="215232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49610" y="2158851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6177" y="2582383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731334" y="269159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31334" y="159178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22231" y="1462418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35520" y="572040"/>
              <a:ext cx="8569080" cy="436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080" y="562320"/>
                <a:ext cx="8589960" cy="4385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2760077" y="2581571"/>
            <a:ext cx="5718316" cy="105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812759" y="3838390"/>
            <a:ext cx="5718316" cy="115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6942" y="3176377"/>
            <a:ext cx="2369696" cy="192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8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743200" y="1134124"/>
            <a:ext cx="6019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Microchip Quality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ssurance (QA): During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QA, each microchip goes through various tests to 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it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functioning correctly.</a:t>
            </a:r>
            <a:endParaRPr lang="zh-CN" alt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21621" y="3638550"/>
            <a:ext cx="62629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QA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613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89" r="7778" b="3259"/>
          <a:stretch/>
        </p:blipFill>
        <p:spPr>
          <a:xfrm>
            <a:off x="2362200" y="160019"/>
            <a:ext cx="6172200" cy="4906108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3901440" y="1325880"/>
            <a:ext cx="3103589" cy="2727960"/>
          </a:xfrm>
          <a:custGeom>
            <a:avLst/>
            <a:gdLst>
              <a:gd name="connsiteX0" fmla="*/ 1714500 w 3103589"/>
              <a:gd name="connsiteY0" fmla="*/ 45720 h 2727960"/>
              <a:gd name="connsiteX1" fmla="*/ 1676400 w 3103589"/>
              <a:gd name="connsiteY1" fmla="*/ 38100 h 2727960"/>
              <a:gd name="connsiteX2" fmla="*/ 1562100 w 3103589"/>
              <a:gd name="connsiteY2" fmla="*/ 22860 h 2727960"/>
              <a:gd name="connsiteX3" fmla="*/ 1508760 w 3103589"/>
              <a:gd name="connsiteY3" fmla="*/ 7620 h 2727960"/>
              <a:gd name="connsiteX4" fmla="*/ 1371600 w 3103589"/>
              <a:gd name="connsiteY4" fmla="*/ 0 h 2727960"/>
              <a:gd name="connsiteX5" fmla="*/ 662940 w 3103589"/>
              <a:gd name="connsiteY5" fmla="*/ 7620 h 2727960"/>
              <a:gd name="connsiteX6" fmla="*/ 533400 w 3103589"/>
              <a:gd name="connsiteY6" fmla="*/ 22860 h 2727960"/>
              <a:gd name="connsiteX7" fmla="*/ 502920 w 3103589"/>
              <a:gd name="connsiteY7" fmla="*/ 30480 h 2727960"/>
              <a:gd name="connsiteX8" fmla="*/ 464820 w 3103589"/>
              <a:gd name="connsiteY8" fmla="*/ 38100 h 2727960"/>
              <a:gd name="connsiteX9" fmla="*/ 411480 w 3103589"/>
              <a:gd name="connsiteY9" fmla="*/ 68580 h 2727960"/>
              <a:gd name="connsiteX10" fmla="*/ 388620 w 3103589"/>
              <a:gd name="connsiteY10" fmla="*/ 91440 h 2727960"/>
              <a:gd name="connsiteX11" fmla="*/ 342900 w 3103589"/>
              <a:gd name="connsiteY11" fmla="*/ 121920 h 2727960"/>
              <a:gd name="connsiteX12" fmla="*/ 320040 w 3103589"/>
              <a:gd name="connsiteY12" fmla="*/ 137160 h 2727960"/>
              <a:gd name="connsiteX13" fmla="*/ 297180 w 3103589"/>
              <a:gd name="connsiteY13" fmla="*/ 160020 h 2727960"/>
              <a:gd name="connsiteX14" fmla="*/ 274320 w 3103589"/>
              <a:gd name="connsiteY14" fmla="*/ 175260 h 2727960"/>
              <a:gd name="connsiteX15" fmla="*/ 228600 w 3103589"/>
              <a:gd name="connsiteY15" fmla="*/ 220980 h 2727960"/>
              <a:gd name="connsiteX16" fmla="*/ 205740 w 3103589"/>
              <a:gd name="connsiteY16" fmla="*/ 243840 h 2727960"/>
              <a:gd name="connsiteX17" fmla="*/ 152400 w 3103589"/>
              <a:gd name="connsiteY17" fmla="*/ 289560 h 2727960"/>
              <a:gd name="connsiteX18" fmla="*/ 121920 w 3103589"/>
              <a:gd name="connsiteY18" fmla="*/ 335280 h 2727960"/>
              <a:gd name="connsiteX19" fmla="*/ 106680 w 3103589"/>
              <a:gd name="connsiteY19" fmla="*/ 388620 h 2727960"/>
              <a:gd name="connsiteX20" fmla="*/ 99060 w 3103589"/>
              <a:gd name="connsiteY20" fmla="*/ 419100 h 2727960"/>
              <a:gd name="connsiteX21" fmla="*/ 83820 w 3103589"/>
              <a:gd name="connsiteY21" fmla="*/ 441960 h 2727960"/>
              <a:gd name="connsiteX22" fmla="*/ 76200 w 3103589"/>
              <a:gd name="connsiteY22" fmla="*/ 464820 h 2727960"/>
              <a:gd name="connsiteX23" fmla="*/ 60960 w 3103589"/>
              <a:gd name="connsiteY23" fmla="*/ 518160 h 2727960"/>
              <a:gd name="connsiteX24" fmla="*/ 45720 w 3103589"/>
              <a:gd name="connsiteY24" fmla="*/ 541020 h 2727960"/>
              <a:gd name="connsiteX25" fmla="*/ 38100 w 3103589"/>
              <a:gd name="connsiteY25" fmla="*/ 571500 h 2727960"/>
              <a:gd name="connsiteX26" fmla="*/ 22860 w 3103589"/>
              <a:gd name="connsiteY26" fmla="*/ 624840 h 2727960"/>
              <a:gd name="connsiteX27" fmla="*/ 15240 w 3103589"/>
              <a:gd name="connsiteY27" fmla="*/ 662940 h 2727960"/>
              <a:gd name="connsiteX28" fmla="*/ 0 w 3103589"/>
              <a:gd name="connsiteY28" fmla="*/ 708660 h 2727960"/>
              <a:gd name="connsiteX29" fmla="*/ 7620 w 3103589"/>
              <a:gd name="connsiteY29" fmla="*/ 861060 h 2727960"/>
              <a:gd name="connsiteX30" fmla="*/ 22860 w 3103589"/>
              <a:gd name="connsiteY30" fmla="*/ 929640 h 2727960"/>
              <a:gd name="connsiteX31" fmla="*/ 30480 w 3103589"/>
              <a:gd name="connsiteY31" fmla="*/ 967740 h 2727960"/>
              <a:gd name="connsiteX32" fmla="*/ 45720 w 3103589"/>
              <a:gd name="connsiteY32" fmla="*/ 998220 h 2727960"/>
              <a:gd name="connsiteX33" fmla="*/ 53340 w 3103589"/>
              <a:gd name="connsiteY33" fmla="*/ 1036320 h 2727960"/>
              <a:gd name="connsiteX34" fmla="*/ 60960 w 3103589"/>
              <a:gd name="connsiteY34" fmla="*/ 1066800 h 2727960"/>
              <a:gd name="connsiteX35" fmla="*/ 76200 w 3103589"/>
              <a:gd name="connsiteY35" fmla="*/ 1150620 h 2727960"/>
              <a:gd name="connsiteX36" fmla="*/ 91440 w 3103589"/>
              <a:gd name="connsiteY36" fmla="*/ 1173480 h 2727960"/>
              <a:gd name="connsiteX37" fmla="*/ 99060 w 3103589"/>
              <a:gd name="connsiteY37" fmla="*/ 1211580 h 2727960"/>
              <a:gd name="connsiteX38" fmla="*/ 106680 w 3103589"/>
              <a:gd name="connsiteY38" fmla="*/ 1234440 h 2727960"/>
              <a:gd name="connsiteX39" fmla="*/ 114300 w 3103589"/>
              <a:gd name="connsiteY39" fmla="*/ 1272540 h 2727960"/>
              <a:gd name="connsiteX40" fmla="*/ 129540 w 3103589"/>
              <a:gd name="connsiteY40" fmla="*/ 1318260 h 2727960"/>
              <a:gd name="connsiteX41" fmla="*/ 137160 w 3103589"/>
              <a:gd name="connsiteY41" fmla="*/ 1341120 h 2727960"/>
              <a:gd name="connsiteX42" fmla="*/ 160020 w 3103589"/>
              <a:gd name="connsiteY42" fmla="*/ 1402080 h 2727960"/>
              <a:gd name="connsiteX43" fmla="*/ 175260 w 3103589"/>
              <a:gd name="connsiteY43" fmla="*/ 1478280 h 2727960"/>
              <a:gd name="connsiteX44" fmla="*/ 182880 w 3103589"/>
              <a:gd name="connsiteY44" fmla="*/ 1501140 h 2727960"/>
              <a:gd name="connsiteX45" fmla="*/ 198120 w 3103589"/>
              <a:gd name="connsiteY45" fmla="*/ 1539240 h 2727960"/>
              <a:gd name="connsiteX46" fmla="*/ 220980 w 3103589"/>
              <a:gd name="connsiteY46" fmla="*/ 1638300 h 2727960"/>
              <a:gd name="connsiteX47" fmla="*/ 243840 w 3103589"/>
              <a:gd name="connsiteY47" fmla="*/ 1684020 h 2727960"/>
              <a:gd name="connsiteX48" fmla="*/ 259080 w 3103589"/>
              <a:gd name="connsiteY48" fmla="*/ 1706880 h 2727960"/>
              <a:gd name="connsiteX49" fmla="*/ 289560 w 3103589"/>
              <a:gd name="connsiteY49" fmla="*/ 1760220 h 2727960"/>
              <a:gd name="connsiteX50" fmla="*/ 327660 w 3103589"/>
              <a:gd name="connsiteY50" fmla="*/ 1821180 h 2727960"/>
              <a:gd name="connsiteX51" fmla="*/ 358140 w 3103589"/>
              <a:gd name="connsiteY51" fmla="*/ 1874520 h 2727960"/>
              <a:gd name="connsiteX52" fmla="*/ 373380 w 3103589"/>
              <a:gd name="connsiteY52" fmla="*/ 1905000 h 2727960"/>
              <a:gd name="connsiteX53" fmla="*/ 396240 w 3103589"/>
              <a:gd name="connsiteY53" fmla="*/ 1927860 h 2727960"/>
              <a:gd name="connsiteX54" fmla="*/ 411480 w 3103589"/>
              <a:gd name="connsiteY54" fmla="*/ 1958340 h 2727960"/>
              <a:gd name="connsiteX55" fmla="*/ 434340 w 3103589"/>
              <a:gd name="connsiteY55" fmla="*/ 1988820 h 2727960"/>
              <a:gd name="connsiteX56" fmla="*/ 449580 w 3103589"/>
              <a:gd name="connsiteY56" fmla="*/ 2019300 h 2727960"/>
              <a:gd name="connsiteX57" fmla="*/ 472440 w 3103589"/>
              <a:gd name="connsiteY57" fmla="*/ 2042160 h 2727960"/>
              <a:gd name="connsiteX58" fmla="*/ 487680 w 3103589"/>
              <a:gd name="connsiteY58" fmla="*/ 2065020 h 2727960"/>
              <a:gd name="connsiteX59" fmla="*/ 556260 w 3103589"/>
              <a:gd name="connsiteY59" fmla="*/ 2125980 h 2727960"/>
              <a:gd name="connsiteX60" fmla="*/ 586740 w 3103589"/>
              <a:gd name="connsiteY60" fmla="*/ 2133600 h 2727960"/>
              <a:gd name="connsiteX61" fmla="*/ 640080 w 3103589"/>
              <a:gd name="connsiteY61" fmla="*/ 2186940 h 2727960"/>
              <a:gd name="connsiteX62" fmla="*/ 662940 w 3103589"/>
              <a:gd name="connsiteY62" fmla="*/ 2209800 h 2727960"/>
              <a:gd name="connsiteX63" fmla="*/ 723900 w 3103589"/>
              <a:gd name="connsiteY63" fmla="*/ 2278380 h 2727960"/>
              <a:gd name="connsiteX64" fmla="*/ 777240 w 3103589"/>
              <a:gd name="connsiteY64" fmla="*/ 2331720 h 2727960"/>
              <a:gd name="connsiteX65" fmla="*/ 822960 w 3103589"/>
              <a:gd name="connsiteY65" fmla="*/ 2362200 h 2727960"/>
              <a:gd name="connsiteX66" fmla="*/ 891540 w 3103589"/>
              <a:gd name="connsiteY66" fmla="*/ 2423160 h 2727960"/>
              <a:gd name="connsiteX67" fmla="*/ 922020 w 3103589"/>
              <a:gd name="connsiteY67" fmla="*/ 2438400 h 2727960"/>
              <a:gd name="connsiteX68" fmla="*/ 975360 w 3103589"/>
              <a:gd name="connsiteY68" fmla="*/ 2468880 h 2727960"/>
              <a:gd name="connsiteX69" fmla="*/ 1051560 w 3103589"/>
              <a:gd name="connsiteY69" fmla="*/ 2506980 h 2727960"/>
              <a:gd name="connsiteX70" fmla="*/ 1112520 w 3103589"/>
              <a:gd name="connsiteY70" fmla="*/ 2545080 h 2727960"/>
              <a:gd name="connsiteX71" fmla="*/ 1135380 w 3103589"/>
              <a:gd name="connsiteY71" fmla="*/ 2552700 h 2727960"/>
              <a:gd name="connsiteX72" fmla="*/ 1158240 w 3103589"/>
              <a:gd name="connsiteY72" fmla="*/ 2567940 h 2727960"/>
              <a:gd name="connsiteX73" fmla="*/ 1219200 w 3103589"/>
              <a:gd name="connsiteY73" fmla="*/ 2583180 h 2727960"/>
              <a:gd name="connsiteX74" fmla="*/ 1242060 w 3103589"/>
              <a:gd name="connsiteY74" fmla="*/ 2606040 h 2727960"/>
              <a:gd name="connsiteX75" fmla="*/ 1287780 w 3103589"/>
              <a:gd name="connsiteY75" fmla="*/ 2613660 h 2727960"/>
              <a:gd name="connsiteX76" fmla="*/ 1363980 w 3103589"/>
              <a:gd name="connsiteY76" fmla="*/ 2621280 h 2727960"/>
              <a:gd name="connsiteX77" fmla="*/ 1455420 w 3103589"/>
              <a:gd name="connsiteY77" fmla="*/ 2644140 h 2727960"/>
              <a:gd name="connsiteX78" fmla="*/ 1562100 w 3103589"/>
              <a:gd name="connsiteY78" fmla="*/ 2651760 h 2727960"/>
              <a:gd name="connsiteX79" fmla="*/ 1645920 w 3103589"/>
              <a:gd name="connsiteY79" fmla="*/ 2659380 h 2727960"/>
              <a:gd name="connsiteX80" fmla="*/ 1699260 w 3103589"/>
              <a:gd name="connsiteY80" fmla="*/ 2674620 h 2727960"/>
              <a:gd name="connsiteX81" fmla="*/ 1752600 w 3103589"/>
              <a:gd name="connsiteY81" fmla="*/ 2682240 h 2727960"/>
              <a:gd name="connsiteX82" fmla="*/ 1874520 w 3103589"/>
              <a:gd name="connsiteY82" fmla="*/ 2697480 h 2727960"/>
              <a:gd name="connsiteX83" fmla="*/ 2080260 w 3103589"/>
              <a:gd name="connsiteY83" fmla="*/ 2727960 h 2727960"/>
              <a:gd name="connsiteX84" fmla="*/ 2438400 w 3103589"/>
              <a:gd name="connsiteY84" fmla="*/ 2712720 h 2727960"/>
              <a:gd name="connsiteX85" fmla="*/ 2689860 w 3103589"/>
              <a:gd name="connsiteY85" fmla="*/ 2697480 h 2727960"/>
              <a:gd name="connsiteX86" fmla="*/ 2712720 w 3103589"/>
              <a:gd name="connsiteY86" fmla="*/ 2689860 h 2727960"/>
              <a:gd name="connsiteX87" fmla="*/ 2735580 w 3103589"/>
              <a:gd name="connsiteY87" fmla="*/ 2667000 h 2727960"/>
              <a:gd name="connsiteX88" fmla="*/ 2781300 w 3103589"/>
              <a:gd name="connsiteY88" fmla="*/ 2636520 h 2727960"/>
              <a:gd name="connsiteX89" fmla="*/ 2804160 w 3103589"/>
              <a:gd name="connsiteY89" fmla="*/ 2613660 h 2727960"/>
              <a:gd name="connsiteX90" fmla="*/ 2849880 w 3103589"/>
              <a:gd name="connsiteY90" fmla="*/ 2575560 h 2727960"/>
              <a:gd name="connsiteX91" fmla="*/ 2887980 w 3103589"/>
              <a:gd name="connsiteY91" fmla="*/ 2529840 h 2727960"/>
              <a:gd name="connsiteX92" fmla="*/ 2941320 w 3103589"/>
              <a:gd name="connsiteY92" fmla="*/ 2491740 h 2727960"/>
              <a:gd name="connsiteX93" fmla="*/ 2956560 w 3103589"/>
              <a:gd name="connsiteY93" fmla="*/ 2468880 h 2727960"/>
              <a:gd name="connsiteX94" fmla="*/ 2979420 w 3103589"/>
              <a:gd name="connsiteY94" fmla="*/ 2453640 h 2727960"/>
              <a:gd name="connsiteX95" fmla="*/ 2987040 w 3103589"/>
              <a:gd name="connsiteY95" fmla="*/ 2430780 h 2727960"/>
              <a:gd name="connsiteX96" fmla="*/ 3002280 w 3103589"/>
              <a:gd name="connsiteY96" fmla="*/ 2407920 h 2727960"/>
              <a:gd name="connsiteX97" fmla="*/ 3025140 w 3103589"/>
              <a:gd name="connsiteY97" fmla="*/ 2377440 h 2727960"/>
              <a:gd name="connsiteX98" fmla="*/ 3055620 w 3103589"/>
              <a:gd name="connsiteY98" fmla="*/ 2324100 h 2727960"/>
              <a:gd name="connsiteX99" fmla="*/ 3070860 w 3103589"/>
              <a:gd name="connsiteY99" fmla="*/ 2278380 h 2727960"/>
              <a:gd name="connsiteX100" fmla="*/ 3078480 w 3103589"/>
              <a:gd name="connsiteY100" fmla="*/ 2255520 h 2727960"/>
              <a:gd name="connsiteX101" fmla="*/ 3093720 w 3103589"/>
              <a:gd name="connsiteY101" fmla="*/ 2209800 h 2727960"/>
              <a:gd name="connsiteX102" fmla="*/ 3093720 w 3103589"/>
              <a:gd name="connsiteY102" fmla="*/ 1897380 h 2727960"/>
              <a:gd name="connsiteX103" fmla="*/ 3078480 w 3103589"/>
              <a:gd name="connsiteY103" fmla="*/ 1798320 h 2727960"/>
              <a:gd name="connsiteX104" fmla="*/ 3070860 w 3103589"/>
              <a:gd name="connsiteY104" fmla="*/ 1767840 h 2727960"/>
              <a:gd name="connsiteX105" fmla="*/ 3048000 w 3103589"/>
              <a:gd name="connsiteY105" fmla="*/ 1744980 h 2727960"/>
              <a:gd name="connsiteX106" fmla="*/ 3032760 w 3103589"/>
              <a:gd name="connsiteY106" fmla="*/ 1722120 h 2727960"/>
              <a:gd name="connsiteX107" fmla="*/ 3002280 w 3103589"/>
              <a:gd name="connsiteY107" fmla="*/ 1645920 h 2727960"/>
              <a:gd name="connsiteX108" fmla="*/ 2994660 w 3103589"/>
              <a:gd name="connsiteY108" fmla="*/ 1623060 h 2727960"/>
              <a:gd name="connsiteX109" fmla="*/ 2979420 w 3103589"/>
              <a:gd name="connsiteY109" fmla="*/ 1592580 h 2727960"/>
              <a:gd name="connsiteX110" fmla="*/ 2964180 w 3103589"/>
              <a:gd name="connsiteY110" fmla="*/ 1546860 h 2727960"/>
              <a:gd name="connsiteX111" fmla="*/ 2956560 w 3103589"/>
              <a:gd name="connsiteY111" fmla="*/ 1524000 h 2727960"/>
              <a:gd name="connsiteX112" fmla="*/ 2948940 w 3103589"/>
              <a:gd name="connsiteY112" fmla="*/ 1478280 h 2727960"/>
              <a:gd name="connsiteX113" fmla="*/ 2933700 w 3103589"/>
              <a:gd name="connsiteY113" fmla="*/ 1447800 h 2727960"/>
              <a:gd name="connsiteX114" fmla="*/ 2926080 w 3103589"/>
              <a:gd name="connsiteY114" fmla="*/ 1402080 h 2727960"/>
              <a:gd name="connsiteX115" fmla="*/ 2903220 w 3103589"/>
              <a:gd name="connsiteY115" fmla="*/ 1333500 h 2727960"/>
              <a:gd name="connsiteX116" fmla="*/ 2895600 w 3103589"/>
              <a:gd name="connsiteY116" fmla="*/ 1310640 h 2727960"/>
              <a:gd name="connsiteX117" fmla="*/ 2887980 w 3103589"/>
              <a:gd name="connsiteY117" fmla="*/ 1287780 h 2727960"/>
              <a:gd name="connsiteX118" fmla="*/ 2880360 w 3103589"/>
              <a:gd name="connsiteY118" fmla="*/ 1211580 h 2727960"/>
              <a:gd name="connsiteX119" fmla="*/ 2865120 w 3103589"/>
              <a:gd name="connsiteY119" fmla="*/ 662940 h 2727960"/>
              <a:gd name="connsiteX120" fmla="*/ 2857500 w 3103589"/>
              <a:gd name="connsiteY120" fmla="*/ 640080 h 2727960"/>
              <a:gd name="connsiteX121" fmla="*/ 2849880 w 3103589"/>
              <a:gd name="connsiteY121" fmla="*/ 609600 h 2727960"/>
              <a:gd name="connsiteX122" fmla="*/ 2827020 w 3103589"/>
              <a:gd name="connsiteY122" fmla="*/ 586740 h 2727960"/>
              <a:gd name="connsiteX123" fmla="*/ 2781300 w 3103589"/>
              <a:gd name="connsiteY123" fmla="*/ 533400 h 2727960"/>
              <a:gd name="connsiteX124" fmla="*/ 2758440 w 3103589"/>
              <a:gd name="connsiteY124" fmla="*/ 518160 h 2727960"/>
              <a:gd name="connsiteX125" fmla="*/ 2735580 w 3103589"/>
              <a:gd name="connsiteY125" fmla="*/ 495300 h 2727960"/>
              <a:gd name="connsiteX126" fmla="*/ 2712720 w 3103589"/>
              <a:gd name="connsiteY126" fmla="*/ 487680 h 2727960"/>
              <a:gd name="connsiteX127" fmla="*/ 2667000 w 3103589"/>
              <a:gd name="connsiteY127" fmla="*/ 449580 h 2727960"/>
              <a:gd name="connsiteX128" fmla="*/ 2644140 w 3103589"/>
              <a:gd name="connsiteY128" fmla="*/ 441960 h 2727960"/>
              <a:gd name="connsiteX129" fmla="*/ 2598420 w 3103589"/>
              <a:gd name="connsiteY129" fmla="*/ 403860 h 2727960"/>
              <a:gd name="connsiteX130" fmla="*/ 2552700 w 3103589"/>
              <a:gd name="connsiteY130" fmla="*/ 365760 h 2727960"/>
              <a:gd name="connsiteX131" fmla="*/ 2522220 w 3103589"/>
              <a:gd name="connsiteY131" fmla="*/ 358140 h 2727960"/>
              <a:gd name="connsiteX132" fmla="*/ 2476500 w 3103589"/>
              <a:gd name="connsiteY132" fmla="*/ 327660 h 2727960"/>
              <a:gd name="connsiteX133" fmla="*/ 2430780 w 3103589"/>
              <a:gd name="connsiteY133" fmla="*/ 297180 h 2727960"/>
              <a:gd name="connsiteX134" fmla="*/ 2369820 w 3103589"/>
              <a:gd name="connsiteY134" fmla="*/ 274320 h 2727960"/>
              <a:gd name="connsiteX135" fmla="*/ 2324100 w 3103589"/>
              <a:gd name="connsiteY135" fmla="*/ 259080 h 2727960"/>
              <a:gd name="connsiteX136" fmla="*/ 2286000 w 3103589"/>
              <a:gd name="connsiteY136" fmla="*/ 243840 h 2727960"/>
              <a:gd name="connsiteX137" fmla="*/ 2263140 w 3103589"/>
              <a:gd name="connsiteY137" fmla="*/ 236220 h 2727960"/>
              <a:gd name="connsiteX138" fmla="*/ 2225040 w 3103589"/>
              <a:gd name="connsiteY138" fmla="*/ 220980 h 2727960"/>
              <a:gd name="connsiteX139" fmla="*/ 2164080 w 3103589"/>
              <a:gd name="connsiteY139" fmla="*/ 213360 h 2727960"/>
              <a:gd name="connsiteX140" fmla="*/ 2141220 w 3103589"/>
              <a:gd name="connsiteY140" fmla="*/ 198120 h 2727960"/>
              <a:gd name="connsiteX141" fmla="*/ 2110740 w 3103589"/>
              <a:gd name="connsiteY141" fmla="*/ 190500 h 2727960"/>
              <a:gd name="connsiteX142" fmla="*/ 2057400 w 3103589"/>
              <a:gd name="connsiteY142" fmla="*/ 175260 h 2727960"/>
              <a:gd name="connsiteX143" fmla="*/ 1996440 w 3103589"/>
              <a:gd name="connsiteY143" fmla="*/ 160020 h 2727960"/>
              <a:gd name="connsiteX144" fmla="*/ 1973580 w 3103589"/>
              <a:gd name="connsiteY144" fmla="*/ 152400 h 2727960"/>
              <a:gd name="connsiteX145" fmla="*/ 1905000 w 3103589"/>
              <a:gd name="connsiteY145" fmla="*/ 137160 h 2727960"/>
              <a:gd name="connsiteX146" fmla="*/ 1874520 w 3103589"/>
              <a:gd name="connsiteY146" fmla="*/ 121920 h 2727960"/>
              <a:gd name="connsiteX147" fmla="*/ 1805940 w 3103589"/>
              <a:gd name="connsiteY147" fmla="*/ 106680 h 2727960"/>
              <a:gd name="connsiteX148" fmla="*/ 1783080 w 3103589"/>
              <a:gd name="connsiteY148" fmla="*/ 99060 h 2727960"/>
              <a:gd name="connsiteX149" fmla="*/ 1744980 w 3103589"/>
              <a:gd name="connsiteY149" fmla="*/ 91440 h 2727960"/>
              <a:gd name="connsiteX150" fmla="*/ 1714500 w 3103589"/>
              <a:gd name="connsiteY150" fmla="*/ 76200 h 2727960"/>
              <a:gd name="connsiteX151" fmla="*/ 1684020 w 3103589"/>
              <a:gd name="connsiteY151" fmla="*/ 68580 h 2727960"/>
              <a:gd name="connsiteX152" fmla="*/ 1638300 w 3103589"/>
              <a:gd name="connsiteY152" fmla="*/ 53340 h 2727960"/>
              <a:gd name="connsiteX153" fmla="*/ 1615440 w 3103589"/>
              <a:gd name="connsiteY153" fmla="*/ 45720 h 2727960"/>
              <a:gd name="connsiteX154" fmla="*/ 1592580 w 3103589"/>
              <a:gd name="connsiteY154" fmla="*/ 3048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103589" h="2727960">
                <a:moveTo>
                  <a:pt x="1714500" y="45720"/>
                </a:moveTo>
                <a:cubicBezTo>
                  <a:pt x="1701800" y="43180"/>
                  <a:pt x="1689201" y="40069"/>
                  <a:pt x="1676400" y="38100"/>
                </a:cubicBezTo>
                <a:cubicBezTo>
                  <a:pt x="1659209" y="35455"/>
                  <a:pt x="1581694" y="27059"/>
                  <a:pt x="1562100" y="22860"/>
                </a:cubicBezTo>
                <a:cubicBezTo>
                  <a:pt x="1544019" y="18985"/>
                  <a:pt x="1527120" y="9823"/>
                  <a:pt x="1508760" y="7620"/>
                </a:cubicBezTo>
                <a:cubicBezTo>
                  <a:pt x="1463296" y="2164"/>
                  <a:pt x="1417320" y="2540"/>
                  <a:pt x="1371600" y="0"/>
                </a:cubicBezTo>
                <a:lnTo>
                  <a:pt x="662940" y="7620"/>
                </a:lnTo>
                <a:cubicBezTo>
                  <a:pt x="642350" y="8020"/>
                  <a:pt x="560309" y="17968"/>
                  <a:pt x="533400" y="22860"/>
                </a:cubicBezTo>
                <a:cubicBezTo>
                  <a:pt x="523096" y="24733"/>
                  <a:pt x="513143" y="28208"/>
                  <a:pt x="502920" y="30480"/>
                </a:cubicBezTo>
                <a:cubicBezTo>
                  <a:pt x="490277" y="33290"/>
                  <a:pt x="477520" y="35560"/>
                  <a:pt x="464820" y="38100"/>
                </a:cubicBezTo>
                <a:cubicBezTo>
                  <a:pt x="446187" y="47416"/>
                  <a:pt x="427636" y="55117"/>
                  <a:pt x="411480" y="68580"/>
                </a:cubicBezTo>
                <a:cubicBezTo>
                  <a:pt x="403201" y="75479"/>
                  <a:pt x="397126" y="84824"/>
                  <a:pt x="388620" y="91440"/>
                </a:cubicBezTo>
                <a:cubicBezTo>
                  <a:pt x="374162" y="102685"/>
                  <a:pt x="358140" y="111760"/>
                  <a:pt x="342900" y="121920"/>
                </a:cubicBezTo>
                <a:cubicBezTo>
                  <a:pt x="335280" y="127000"/>
                  <a:pt x="326516" y="130684"/>
                  <a:pt x="320040" y="137160"/>
                </a:cubicBezTo>
                <a:cubicBezTo>
                  <a:pt x="312420" y="144780"/>
                  <a:pt x="305459" y="153121"/>
                  <a:pt x="297180" y="160020"/>
                </a:cubicBezTo>
                <a:cubicBezTo>
                  <a:pt x="290145" y="165883"/>
                  <a:pt x="281165" y="169176"/>
                  <a:pt x="274320" y="175260"/>
                </a:cubicBezTo>
                <a:cubicBezTo>
                  <a:pt x="258211" y="189579"/>
                  <a:pt x="243840" y="205740"/>
                  <a:pt x="228600" y="220980"/>
                </a:cubicBezTo>
                <a:cubicBezTo>
                  <a:pt x="220980" y="228600"/>
                  <a:pt x="214361" y="237374"/>
                  <a:pt x="205740" y="243840"/>
                </a:cubicBezTo>
                <a:cubicBezTo>
                  <a:pt x="186652" y="258156"/>
                  <a:pt x="167259" y="270456"/>
                  <a:pt x="152400" y="289560"/>
                </a:cubicBezTo>
                <a:cubicBezTo>
                  <a:pt x="141155" y="304018"/>
                  <a:pt x="121920" y="335280"/>
                  <a:pt x="121920" y="335280"/>
                </a:cubicBezTo>
                <a:cubicBezTo>
                  <a:pt x="98099" y="430565"/>
                  <a:pt x="128544" y="312098"/>
                  <a:pt x="106680" y="388620"/>
                </a:cubicBezTo>
                <a:cubicBezTo>
                  <a:pt x="103803" y="398690"/>
                  <a:pt x="103185" y="409474"/>
                  <a:pt x="99060" y="419100"/>
                </a:cubicBezTo>
                <a:cubicBezTo>
                  <a:pt x="95452" y="427518"/>
                  <a:pt x="87916" y="433769"/>
                  <a:pt x="83820" y="441960"/>
                </a:cubicBezTo>
                <a:cubicBezTo>
                  <a:pt x="80228" y="449144"/>
                  <a:pt x="78407" y="457097"/>
                  <a:pt x="76200" y="464820"/>
                </a:cubicBezTo>
                <a:cubicBezTo>
                  <a:pt x="72945" y="476213"/>
                  <a:pt x="67050" y="505980"/>
                  <a:pt x="60960" y="518160"/>
                </a:cubicBezTo>
                <a:cubicBezTo>
                  <a:pt x="56864" y="526351"/>
                  <a:pt x="50800" y="533400"/>
                  <a:pt x="45720" y="541020"/>
                </a:cubicBezTo>
                <a:cubicBezTo>
                  <a:pt x="43180" y="551180"/>
                  <a:pt x="40977" y="561430"/>
                  <a:pt x="38100" y="571500"/>
                </a:cubicBezTo>
                <a:cubicBezTo>
                  <a:pt x="25372" y="616050"/>
                  <a:pt x="34771" y="571242"/>
                  <a:pt x="22860" y="624840"/>
                </a:cubicBezTo>
                <a:cubicBezTo>
                  <a:pt x="20050" y="637483"/>
                  <a:pt x="18648" y="650445"/>
                  <a:pt x="15240" y="662940"/>
                </a:cubicBezTo>
                <a:cubicBezTo>
                  <a:pt x="11013" y="678438"/>
                  <a:pt x="0" y="708660"/>
                  <a:pt x="0" y="708660"/>
                </a:cubicBezTo>
                <a:cubicBezTo>
                  <a:pt x="2540" y="759460"/>
                  <a:pt x="3564" y="810359"/>
                  <a:pt x="7620" y="861060"/>
                </a:cubicBezTo>
                <a:cubicBezTo>
                  <a:pt x="9056" y="879015"/>
                  <a:pt x="18760" y="911189"/>
                  <a:pt x="22860" y="929640"/>
                </a:cubicBezTo>
                <a:cubicBezTo>
                  <a:pt x="25670" y="942283"/>
                  <a:pt x="26384" y="955453"/>
                  <a:pt x="30480" y="967740"/>
                </a:cubicBezTo>
                <a:cubicBezTo>
                  <a:pt x="34072" y="978516"/>
                  <a:pt x="40640" y="988060"/>
                  <a:pt x="45720" y="998220"/>
                </a:cubicBezTo>
                <a:cubicBezTo>
                  <a:pt x="48260" y="1010920"/>
                  <a:pt x="50530" y="1023677"/>
                  <a:pt x="53340" y="1036320"/>
                </a:cubicBezTo>
                <a:cubicBezTo>
                  <a:pt x="55612" y="1046543"/>
                  <a:pt x="58906" y="1056531"/>
                  <a:pt x="60960" y="1066800"/>
                </a:cubicBezTo>
                <a:cubicBezTo>
                  <a:pt x="62183" y="1072914"/>
                  <a:pt x="72697" y="1141280"/>
                  <a:pt x="76200" y="1150620"/>
                </a:cubicBezTo>
                <a:cubicBezTo>
                  <a:pt x="79416" y="1159195"/>
                  <a:pt x="86360" y="1165860"/>
                  <a:pt x="91440" y="1173480"/>
                </a:cubicBezTo>
                <a:cubicBezTo>
                  <a:pt x="93980" y="1186180"/>
                  <a:pt x="95919" y="1199015"/>
                  <a:pt x="99060" y="1211580"/>
                </a:cubicBezTo>
                <a:cubicBezTo>
                  <a:pt x="101008" y="1219372"/>
                  <a:pt x="104732" y="1226648"/>
                  <a:pt x="106680" y="1234440"/>
                </a:cubicBezTo>
                <a:cubicBezTo>
                  <a:pt x="109821" y="1247005"/>
                  <a:pt x="110892" y="1260045"/>
                  <a:pt x="114300" y="1272540"/>
                </a:cubicBezTo>
                <a:cubicBezTo>
                  <a:pt x="118527" y="1288038"/>
                  <a:pt x="124460" y="1303020"/>
                  <a:pt x="129540" y="1318260"/>
                </a:cubicBezTo>
                <a:cubicBezTo>
                  <a:pt x="132080" y="1325880"/>
                  <a:pt x="135585" y="1333244"/>
                  <a:pt x="137160" y="1341120"/>
                </a:cubicBezTo>
                <a:cubicBezTo>
                  <a:pt x="146576" y="1388200"/>
                  <a:pt x="137596" y="1368444"/>
                  <a:pt x="160020" y="1402080"/>
                </a:cubicBezTo>
                <a:cubicBezTo>
                  <a:pt x="165100" y="1427480"/>
                  <a:pt x="167069" y="1453706"/>
                  <a:pt x="175260" y="1478280"/>
                </a:cubicBezTo>
                <a:cubicBezTo>
                  <a:pt x="177800" y="1485900"/>
                  <a:pt x="180060" y="1493619"/>
                  <a:pt x="182880" y="1501140"/>
                </a:cubicBezTo>
                <a:cubicBezTo>
                  <a:pt x="187683" y="1513947"/>
                  <a:pt x="194190" y="1526139"/>
                  <a:pt x="198120" y="1539240"/>
                </a:cubicBezTo>
                <a:cubicBezTo>
                  <a:pt x="205010" y="1562208"/>
                  <a:pt x="210422" y="1622463"/>
                  <a:pt x="220980" y="1638300"/>
                </a:cubicBezTo>
                <a:cubicBezTo>
                  <a:pt x="264656" y="1703814"/>
                  <a:pt x="212292" y="1620924"/>
                  <a:pt x="243840" y="1684020"/>
                </a:cubicBezTo>
                <a:cubicBezTo>
                  <a:pt x="247936" y="1692211"/>
                  <a:pt x="254000" y="1699260"/>
                  <a:pt x="259080" y="1706880"/>
                </a:cubicBezTo>
                <a:cubicBezTo>
                  <a:pt x="276667" y="1777227"/>
                  <a:pt x="251728" y="1699689"/>
                  <a:pt x="289560" y="1760220"/>
                </a:cubicBezTo>
                <a:cubicBezTo>
                  <a:pt x="337666" y="1837189"/>
                  <a:pt x="272388" y="1765908"/>
                  <a:pt x="327660" y="1821180"/>
                </a:cubicBezTo>
                <a:cubicBezTo>
                  <a:pt x="342631" y="1866092"/>
                  <a:pt x="325188" y="1821798"/>
                  <a:pt x="358140" y="1874520"/>
                </a:cubicBezTo>
                <a:cubicBezTo>
                  <a:pt x="364160" y="1884153"/>
                  <a:pt x="366778" y="1895757"/>
                  <a:pt x="373380" y="1905000"/>
                </a:cubicBezTo>
                <a:cubicBezTo>
                  <a:pt x="379644" y="1913769"/>
                  <a:pt x="389976" y="1919091"/>
                  <a:pt x="396240" y="1927860"/>
                </a:cubicBezTo>
                <a:cubicBezTo>
                  <a:pt x="402842" y="1937103"/>
                  <a:pt x="405460" y="1948707"/>
                  <a:pt x="411480" y="1958340"/>
                </a:cubicBezTo>
                <a:cubicBezTo>
                  <a:pt x="418211" y="1969110"/>
                  <a:pt x="427609" y="1978050"/>
                  <a:pt x="434340" y="1988820"/>
                </a:cubicBezTo>
                <a:cubicBezTo>
                  <a:pt x="440360" y="1998453"/>
                  <a:pt x="442978" y="2010057"/>
                  <a:pt x="449580" y="2019300"/>
                </a:cubicBezTo>
                <a:cubicBezTo>
                  <a:pt x="455844" y="2028069"/>
                  <a:pt x="465541" y="2033881"/>
                  <a:pt x="472440" y="2042160"/>
                </a:cubicBezTo>
                <a:cubicBezTo>
                  <a:pt x="478303" y="2049195"/>
                  <a:pt x="481596" y="2058175"/>
                  <a:pt x="487680" y="2065020"/>
                </a:cubicBezTo>
                <a:cubicBezTo>
                  <a:pt x="497686" y="2076277"/>
                  <a:pt x="533394" y="2116180"/>
                  <a:pt x="556260" y="2125980"/>
                </a:cubicBezTo>
                <a:cubicBezTo>
                  <a:pt x="565886" y="2130105"/>
                  <a:pt x="576580" y="2131060"/>
                  <a:pt x="586740" y="2133600"/>
                </a:cubicBezTo>
                <a:lnTo>
                  <a:pt x="640080" y="2186940"/>
                </a:lnTo>
                <a:cubicBezTo>
                  <a:pt x="647700" y="2194560"/>
                  <a:pt x="656962" y="2200834"/>
                  <a:pt x="662940" y="2209800"/>
                </a:cubicBezTo>
                <a:cubicBezTo>
                  <a:pt x="690135" y="2250593"/>
                  <a:pt x="671704" y="2226184"/>
                  <a:pt x="723900" y="2278380"/>
                </a:cubicBezTo>
                <a:lnTo>
                  <a:pt x="777240" y="2331720"/>
                </a:lnTo>
                <a:cubicBezTo>
                  <a:pt x="792480" y="2341880"/>
                  <a:pt x="810008" y="2349248"/>
                  <a:pt x="822960" y="2362200"/>
                </a:cubicBezTo>
                <a:cubicBezTo>
                  <a:pt x="853822" y="2393062"/>
                  <a:pt x="859812" y="2405030"/>
                  <a:pt x="891540" y="2423160"/>
                </a:cubicBezTo>
                <a:cubicBezTo>
                  <a:pt x="901403" y="2428796"/>
                  <a:pt x="912777" y="2431798"/>
                  <a:pt x="922020" y="2438400"/>
                </a:cubicBezTo>
                <a:cubicBezTo>
                  <a:pt x="970910" y="2473322"/>
                  <a:pt x="916325" y="2454121"/>
                  <a:pt x="975360" y="2468880"/>
                </a:cubicBezTo>
                <a:cubicBezTo>
                  <a:pt x="1029794" y="2505169"/>
                  <a:pt x="1003311" y="2494918"/>
                  <a:pt x="1051560" y="2506980"/>
                </a:cubicBezTo>
                <a:cubicBezTo>
                  <a:pt x="1071880" y="2519680"/>
                  <a:pt x="1089787" y="2537502"/>
                  <a:pt x="1112520" y="2545080"/>
                </a:cubicBezTo>
                <a:cubicBezTo>
                  <a:pt x="1120140" y="2547620"/>
                  <a:pt x="1128196" y="2549108"/>
                  <a:pt x="1135380" y="2552700"/>
                </a:cubicBezTo>
                <a:cubicBezTo>
                  <a:pt x="1143571" y="2556796"/>
                  <a:pt x="1149633" y="2564810"/>
                  <a:pt x="1158240" y="2567940"/>
                </a:cubicBezTo>
                <a:cubicBezTo>
                  <a:pt x="1177924" y="2575098"/>
                  <a:pt x="1219200" y="2583180"/>
                  <a:pt x="1219200" y="2583180"/>
                </a:cubicBezTo>
                <a:cubicBezTo>
                  <a:pt x="1226820" y="2590800"/>
                  <a:pt x="1232212" y="2601663"/>
                  <a:pt x="1242060" y="2606040"/>
                </a:cubicBezTo>
                <a:cubicBezTo>
                  <a:pt x="1256179" y="2612315"/>
                  <a:pt x="1272449" y="2611744"/>
                  <a:pt x="1287780" y="2613660"/>
                </a:cubicBezTo>
                <a:cubicBezTo>
                  <a:pt x="1313110" y="2616826"/>
                  <a:pt x="1338580" y="2618740"/>
                  <a:pt x="1363980" y="2621280"/>
                </a:cubicBezTo>
                <a:cubicBezTo>
                  <a:pt x="1404689" y="2648419"/>
                  <a:pt x="1380975" y="2637666"/>
                  <a:pt x="1455420" y="2644140"/>
                </a:cubicBezTo>
                <a:cubicBezTo>
                  <a:pt x="1490937" y="2647228"/>
                  <a:pt x="1526563" y="2648917"/>
                  <a:pt x="1562100" y="2651760"/>
                </a:cubicBezTo>
                <a:cubicBezTo>
                  <a:pt x="1590066" y="2653997"/>
                  <a:pt x="1617980" y="2656840"/>
                  <a:pt x="1645920" y="2659380"/>
                </a:cubicBezTo>
                <a:cubicBezTo>
                  <a:pt x="1663700" y="2664460"/>
                  <a:pt x="1681179" y="2670745"/>
                  <a:pt x="1699260" y="2674620"/>
                </a:cubicBezTo>
                <a:cubicBezTo>
                  <a:pt x="1716822" y="2678383"/>
                  <a:pt x="1734778" y="2680012"/>
                  <a:pt x="1752600" y="2682240"/>
                </a:cubicBezTo>
                <a:cubicBezTo>
                  <a:pt x="1812145" y="2689683"/>
                  <a:pt x="1819405" y="2688294"/>
                  <a:pt x="1874520" y="2697480"/>
                </a:cubicBezTo>
                <a:cubicBezTo>
                  <a:pt x="2051945" y="2727051"/>
                  <a:pt x="1947188" y="2714653"/>
                  <a:pt x="2080260" y="2727960"/>
                </a:cubicBezTo>
                <a:lnTo>
                  <a:pt x="2438400" y="2712720"/>
                </a:lnTo>
                <a:cubicBezTo>
                  <a:pt x="2528181" y="2709129"/>
                  <a:pt x="2606823" y="2718239"/>
                  <a:pt x="2689860" y="2697480"/>
                </a:cubicBezTo>
                <a:cubicBezTo>
                  <a:pt x="2697652" y="2695532"/>
                  <a:pt x="2705100" y="2692400"/>
                  <a:pt x="2712720" y="2689860"/>
                </a:cubicBezTo>
                <a:cubicBezTo>
                  <a:pt x="2720340" y="2682240"/>
                  <a:pt x="2727074" y="2673616"/>
                  <a:pt x="2735580" y="2667000"/>
                </a:cubicBezTo>
                <a:cubicBezTo>
                  <a:pt x="2750038" y="2655755"/>
                  <a:pt x="2768348" y="2649472"/>
                  <a:pt x="2781300" y="2636520"/>
                </a:cubicBezTo>
                <a:cubicBezTo>
                  <a:pt x="2788920" y="2628900"/>
                  <a:pt x="2795881" y="2620559"/>
                  <a:pt x="2804160" y="2613660"/>
                </a:cubicBezTo>
                <a:cubicBezTo>
                  <a:pt x="2867813" y="2560616"/>
                  <a:pt x="2783094" y="2642346"/>
                  <a:pt x="2849880" y="2575560"/>
                </a:cubicBezTo>
                <a:cubicBezTo>
                  <a:pt x="2862683" y="2537151"/>
                  <a:pt x="2849229" y="2563055"/>
                  <a:pt x="2887980" y="2529840"/>
                </a:cubicBezTo>
                <a:cubicBezTo>
                  <a:pt x="2931229" y="2492769"/>
                  <a:pt x="2888176" y="2518312"/>
                  <a:pt x="2941320" y="2491740"/>
                </a:cubicBezTo>
                <a:cubicBezTo>
                  <a:pt x="2946400" y="2484120"/>
                  <a:pt x="2950084" y="2475356"/>
                  <a:pt x="2956560" y="2468880"/>
                </a:cubicBezTo>
                <a:cubicBezTo>
                  <a:pt x="2963036" y="2462404"/>
                  <a:pt x="2973699" y="2460791"/>
                  <a:pt x="2979420" y="2453640"/>
                </a:cubicBezTo>
                <a:cubicBezTo>
                  <a:pt x="2984438" y="2447368"/>
                  <a:pt x="2983448" y="2437964"/>
                  <a:pt x="2987040" y="2430780"/>
                </a:cubicBezTo>
                <a:cubicBezTo>
                  <a:pt x="2991136" y="2422589"/>
                  <a:pt x="2996957" y="2415372"/>
                  <a:pt x="3002280" y="2407920"/>
                </a:cubicBezTo>
                <a:cubicBezTo>
                  <a:pt x="3009662" y="2397586"/>
                  <a:pt x="3017758" y="2387774"/>
                  <a:pt x="3025140" y="2377440"/>
                </a:cubicBezTo>
                <a:cubicBezTo>
                  <a:pt x="3037637" y="2359944"/>
                  <a:pt x="3047502" y="2344394"/>
                  <a:pt x="3055620" y="2324100"/>
                </a:cubicBezTo>
                <a:cubicBezTo>
                  <a:pt x="3061586" y="2309185"/>
                  <a:pt x="3065780" y="2293620"/>
                  <a:pt x="3070860" y="2278380"/>
                </a:cubicBezTo>
                <a:lnTo>
                  <a:pt x="3078480" y="2255520"/>
                </a:lnTo>
                <a:lnTo>
                  <a:pt x="3093720" y="2209800"/>
                </a:lnTo>
                <a:cubicBezTo>
                  <a:pt x="3108047" y="2066530"/>
                  <a:pt x="3105657" y="2124177"/>
                  <a:pt x="3093720" y="1897380"/>
                </a:cubicBezTo>
                <a:cubicBezTo>
                  <a:pt x="3093197" y="1887446"/>
                  <a:pt x="3081068" y="1811259"/>
                  <a:pt x="3078480" y="1798320"/>
                </a:cubicBezTo>
                <a:cubicBezTo>
                  <a:pt x="3076426" y="1788051"/>
                  <a:pt x="3076056" y="1776933"/>
                  <a:pt x="3070860" y="1767840"/>
                </a:cubicBezTo>
                <a:cubicBezTo>
                  <a:pt x="3065513" y="1758484"/>
                  <a:pt x="3054899" y="1753259"/>
                  <a:pt x="3048000" y="1744980"/>
                </a:cubicBezTo>
                <a:cubicBezTo>
                  <a:pt x="3042137" y="1737945"/>
                  <a:pt x="3037304" y="1730071"/>
                  <a:pt x="3032760" y="1722120"/>
                </a:cubicBezTo>
                <a:cubicBezTo>
                  <a:pt x="3014821" y="1690726"/>
                  <a:pt x="3014770" y="1683389"/>
                  <a:pt x="3002280" y="1645920"/>
                </a:cubicBezTo>
                <a:cubicBezTo>
                  <a:pt x="2999740" y="1638300"/>
                  <a:pt x="2998252" y="1630244"/>
                  <a:pt x="2994660" y="1623060"/>
                </a:cubicBezTo>
                <a:cubicBezTo>
                  <a:pt x="2989580" y="1612900"/>
                  <a:pt x="2983639" y="1603127"/>
                  <a:pt x="2979420" y="1592580"/>
                </a:cubicBezTo>
                <a:cubicBezTo>
                  <a:pt x="2973454" y="1577665"/>
                  <a:pt x="2969260" y="1562100"/>
                  <a:pt x="2964180" y="1546860"/>
                </a:cubicBezTo>
                <a:cubicBezTo>
                  <a:pt x="2961640" y="1539240"/>
                  <a:pt x="2957880" y="1531923"/>
                  <a:pt x="2956560" y="1524000"/>
                </a:cubicBezTo>
                <a:cubicBezTo>
                  <a:pt x="2954020" y="1508760"/>
                  <a:pt x="2953380" y="1493079"/>
                  <a:pt x="2948940" y="1478280"/>
                </a:cubicBezTo>
                <a:cubicBezTo>
                  <a:pt x="2945676" y="1467400"/>
                  <a:pt x="2938780" y="1457960"/>
                  <a:pt x="2933700" y="1447800"/>
                </a:cubicBezTo>
                <a:cubicBezTo>
                  <a:pt x="2931160" y="1432560"/>
                  <a:pt x="2929827" y="1417069"/>
                  <a:pt x="2926080" y="1402080"/>
                </a:cubicBezTo>
                <a:lnTo>
                  <a:pt x="2903220" y="1333500"/>
                </a:lnTo>
                <a:lnTo>
                  <a:pt x="2895600" y="1310640"/>
                </a:lnTo>
                <a:lnTo>
                  <a:pt x="2887980" y="1287780"/>
                </a:lnTo>
                <a:cubicBezTo>
                  <a:pt x="2885440" y="1262380"/>
                  <a:pt x="2881293" y="1237090"/>
                  <a:pt x="2880360" y="1211580"/>
                </a:cubicBezTo>
                <a:cubicBezTo>
                  <a:pt x="2873671" y="1028752"/>
                  <a:pt x="2872432" y="845744"/>
                  <a:pt x="2865120" y="662940"/>
                </a:cubicBezTo>
                <a:cubicBezTo>
                  <a:pt x="2864799" y="654914"/>
                  <a:pt x="2859707" y="647803"/>
                  <a:pt x="2857500" y="640080"/>
                </a:cubicBezTo>
                <a:cubicBezTo>
                  <a:pt x="2854623" y="630010"/>
                  <a:pt x="2855076" y="618693"/>
                  <a:pt x="2849880" y="609600"/>
                </a:cubicBezTo>
                <a:cubicBezTo>
                  <a:pt x="2844533" y="600244"/>
                  <a:pt x="2834033" y="594922"/>
                  <a:pt x="2827020" y="586740"/>
                </a:cubicBezTo>
                <a:cubicBezTo>
                  <a:pt x="2801793" y="557309"/>
                  <a:pt x="2809662" y="557035"/>
                  <a:pt x="2781300" y="533400"/>
                </a:cubicBezTo>
                <a:cubicBezTo>
                  <a:pt x="2774265" y="527537"/>
                  <a:pt x="2765475" y="524023"/>
                  <a:pt x="2758440" y="518160"/>
                </a:cubicBezTo>
                <a:cubicBezTo>
                  <a:pt x="2750161" y="511261"/>
                  <a:pt x="2744546" y="501278"/>
                  <a:pt x="2735580" y="495300"/>
                </a:cubicBezTo>
                <a:cubicBezTo>
                  <a:pt x="2728897" y="490845"/>
                  <a:pt x="2719904" y="491272"/>
                  <a:pt x="2712720" y="487680"/>
                </a:cubicBezTo>
                <a:cubicBezTo>
                  <a:pt x="2662859" y="462749"/>
                  <a:pt x="2717557" y="483285"/>
                  <a:pt x="2667000" y="449580"/>
                </a:cubicBezTo>
                <a:cubicBezTo>
                  <a:pt x="2660317" y="445125"/>
                  <a:pt x="2651760" y="444500"/>
                  <a:pt x="2644140" y="441960"/>
                </a:cubicBezTo>
                <a:cubicBezTo>
                  <a:pt x="2577354" y="375174"/>
                  <a:pt x="2662073" y="456904"/>
                  <a:pt x="2598420" y="403860"/>
                </a:cubicBezTo>
                <a:cubicBezTo>
                  <a:pt x="2579034" y="387705"/>
                  <a:pt x="2576071" y="375776"/>
                  <a:pt x="2552700" y="365760"/>
                </a:cubicBezTo>
                <a:cubicBezTo>
                  <a:pt x="2543074" y="361635"/>
                  <a:pt x="2532380" y="360680"/>
                  <a:pt x="2522220" y="358140"/>
                </a:cubicBezTo>
                <a:cubicBezTo>
                  <a:pt x="2471487" y="307407"/>
                  <a:pt x="2526125" y="355229"/>
                  <a:pt x="2476500" y="327660"/>
                </a:cubicBezTo>
                <a:cubicBezTo>
                  <a:pt x="2460489" y="318765"/>
                  <a:pt x="2448156" y="302972"/>
                  <a:pt x="2430780" y="297180"/>
                </a:cubicBezTo>
                <a:cubicBezTo>
                  <a:pt x="2362841" y="274534"/>
                  <a:pt x="2470047" y="310766"/>
                  <a:pt x="2369820" y="274320"/>
                </a:cubicBezTo>
                <a:cubicBezTo>
                  <a:pt x="2354723" y="268830"/>
                  <a:pt x="2339015" y="265046"/>
                  <a:pt x="2324100" y="259080"/>
                </a:cubicBezTo>
                <a:cubicBezTo>
                  <a:pt x="2311400" y="254000"/>
                  <a:pt x="2298807" y="248643"/>
                  <a:pt x="2286000" y="243840"/>
                </a:cubicBezTo>
                <a:cubicBezTo>
                  <a:pt x="2278479" y="241020"/>
                  <a:pt x="2270661" y="239040"/>
                  <a:pt x="2263140" y="236220"/>
                </a:cubicBezTo>
                <a:cubicBezTo>
                  <a:pt x="2250333" y="231417"/>
                  <a:pt x="2238368" y="224056"/>
                  <a:pt x="2225040" y="220980"/>
                </a:cubicBezTo>
                <a:cubicBezTo>
                  <a:pt x="2205086" y="216375"/>
                  <a:pt x="2184400" y="215900"/>
                  <a:pt x="2164080" y="213360"/>
                </a:cubicBezTo>
                <a:cubicBezTo>
                  <a:pt x="2156460" y="208280"/>
                  <a:pt x="2149638" y="201728"/>
                  <a:pt x="2141220" y="198120"/>
                </a:cubicBezTo>
                <a:cubicBezTo>
                  <a:pt x="2131594" y="193995"/>
                  <a:pt x="2120844" y="193256"/>
                  <a:pt x="2110740" y="190500"/>
                </a:cubicBezTo>
                <a:cubicBezTo>
                  <a:pt x="2092900" y="185635"/>
                  <a:pt x="2075267" y="180025"/>
                  <a:pt x="2057400" y="175260"/>
                </a:cubicBezTo>
                <a:cubicBezTo>
                  <a:pt x="2037162" y="169863"/>
                  <a:pt x="2016647" y="165531"/>
                  <a:pt x="1996440" y="160020"/>
                </a:cubicBezTo>
                <a:cubicBezTo>
                  <a:pt x="1988691" y="157907"/>
                  <a:pt x="1981372" y="154348"/>
                  <a:pt x="1973580" y="152400"/>
                </a:cubicBezTo>
                <a:cubicBezTo>
                  <a:pt x="1959096" y="148779"/>
                  <a:pt x="1920645" y="143027"/>
                  <a:pt x="1905000" y="137160"/>
                </a:cubicBezTo>
                <a:cubicBezTo>
                  <a:pt x="1894364" y="133172"/>
                  <a:pt x="1885156" y="125908"/>
                  <a:pt x="1874520" y="121920"/>
                </a:cubicBezTo>
                <a:cubicBezTo>
                  <a:pt x="1858875" y="116053"/>
                  <a:pt x="1820424" y="110301"/>
                  <a:pt x="1805940" y="106680"/>
                </a:cubicBezTo>
                <a:cubicBezTo>
                  <a:pt x="1798148" y="104732"/>
                  <a:pt x="1790872" y="101008"/>
                  <a:pt x="1783080" y="99060"/>
                </a:cubicBezTo>
                <a:cubicBezTo>
                  <a:pt x="1770515" y="95919"/>
                  <a:pt x="1757680" y="93980"/>
                  <a:pt x="1744980" y="91440"/>
                </a:cubicBezTo>
                <a:cubicBezTo>
                  <a:pt x="1734820" y="86360"/>
                  <a:pt x="1725136" y="80188"/>
                  <a:pt x="1714500" y="76200"/>
                </a:cubicBezTo>
                <a:cubicBezTo>
                  <a:pt x="1704694" y="72523"/>
                  <a:pt x="1694051" y="71589"/>
                  <a:pt x="1684020" y="68580"/>
                </a:cubicBezTo>
                <a:cubicBezTo>
                  <a:pt x="1668633" y="63964"/>
                  <a:pt x="1653540" y="58420"/>
                  <a:pt x="1638300" y="53340"/>
                </a:cubicBezTo>
                <a:cubicBezTo>
                  <a:pt x="1630680" y="50800"/>
                  <a:pt x="1622123" y="50175"/>
                  <a:pt x="1615440" y="45720"/>
                </a:cubicBezTo>
                <a:lnTo>
                  <a:pt x="1592580" y="30480"/>
                </a:lnTo>
              </a:path>
            </a:pathLst>
          </a:cu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038" r="6667" b="5555"/>
          <a:stretch/>
        </p:blipFill>
        <p:spPr>
          <a:xfrm>
            <a:off x="2400300" y="11430"/>
            <a:ext cx="6705600" cy="5007979"/>
          </a:xfrm>
          <a:prstGeom prst="rect">
            <a:avLst/>
          </a:prstGeom>
        </p:spPr>
      </p:pic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3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9100" y="24193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36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13414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Training set: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5400" y="3943350"/>
            <a:ext cx="6172200" cy="646331"/>
            <a:chOff x="-76200" y="3182757"/>
            <a:chExt cx="6172200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-76200" y="3182757"/>
              <a:ext cx="617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How to choose parameters    ?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95" y="502475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68" y="161677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 examples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23063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05559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780538"/>
            <a:ext cx="2935224" cy="7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8" y="76236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 regression: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714375"/>
            <a:ext cx="4219956" cy="651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094"/>
            <a:ext cx="5298948" cy="4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0880" y="972720"/>
              <a:ext cx="6976080" cy="75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800" y="964440"/>
                <a:ext cx="6998400" cy="779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圆角矩形 18"/>
          <p:cNvSpPr/>
          <p:nvPr/>
        </p:nvSpPr>
        <p:spPr>
          <a:xfrm>
            <a:off x="6743699" y="1840700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7" y="1887928"/>
            <a:ext cx="1602362" cy="264914"/>
          </a:xfrm>
          <a:prstGeom prst="rect">
            <a:avLst/>
          </a:prstGeom>
        </p:spPr>
      </p:pic>
      <p:pic>
        <p:nvPicPr>
          <p:cNvPr id="25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76" y="2274780"/>
            <a:ext cx="1366883" cy="316425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733577" y="77019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</a:rPr>
              <a:t>Logistic</a:t>
            </a:r>
            <a:r>
              <a:rPr lang="en-US" sz="2400" dirty="0" smtClean="0"/>
              <a:t> regression:</a:t>
            </a:r>
            <a:endParaRPr lang="en-US" sz="2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2362200" y="3367241"/>
            <a:ext cx="64135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9" name="圆角矩形 2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cost function of a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logistic regression </a:t>
              </a:r>
              <a:r>
                <a:rPr lang="en-US" altLang="zh-CN" sz="3200" dirty="0" smtClean="0"/>
                <a:t>with 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1" name="三十二角星 30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6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sp>
        <p:nvSpPr>
          <p:cNvPr id="5" name="椭圆 4"/>
          <p:cNvSpPr/>
          <p:nvPr/>
        </p:nvSpPr>
        <p:spPr>
          <a:xfrm>
            <a:off x="3124200" y="33337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36361" y="376618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10000" y="40195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14800" y="41719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34840" y="43014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4726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                     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05968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64480" y="44538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07721" y="444246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9367" y="45034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55421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671475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9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927" r="16667" b="6666"/>
          <a:stretch/>
        </p:blipFill>
        <p:spPr>
          <a:xfrm>
            <a:off x="1828800" y="126448"/>
            <a:ext cx="5867400" cy="5017052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035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1962150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00600" y="438150"/>
            <a:ext cx="4038600" cy="3810000"/>
          </a:xfrm>
          <a:prstGeom prst="roundRect">
            <a:avLst>
              <a:gd name="adj" fmla="val 74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0668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9905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0" y="1253111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948309"/>
            <a:ext cx="21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“non-convex”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49905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0" y="1253111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0" y="948309"/>
            <a:ext cx="130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“convex”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2"/>
          <a:stretch/>
        </p:blipFill>
        <p:spPr>
          <a:xfrm>
            <a:off x="304800" y="1428355"/>
            <a:ext cx="8480271" cy="1375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" y="523374"/>
            <a:ext cx="3603473" cy="36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sp>
        <p:nvSpPr>
          <p:cNvPr id="15" name="三十二角星 14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514600" y="3188570"/>
            <a:ext cx="59436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8" name="圆角矩形 1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function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log(h)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8" name="圆角矩形 7"/>
          <p:cNvSpPr/>
          <p:nvPr/>
        </p:nvSpPr>
        <p:spPr>
          <a:xfrm>
            <a:off x="7086600" y="1048221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38" y="1095449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77" y="1482301"/>
            <a:ext cx="1366883" cy="3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8889" b="7037"/>
          <a:stretch/>
        </p:blipFill>
        <p:spPr>
          <a:xfrm>
            <a:off x="2210140" y="0"/>
            <a:ext cx="6095660" cy="50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3333" r="7778" b="27778"/>
          <a:stretch/>
        </p:blipFill>
        <p:spPr>
          <a:xfrm>
            <a:off x="0" y="971550"/>
            <a:ext cx="9178637" cy="403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867400" y="17964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1143000" y="209549"/>
            <a:ext cx="14478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78180" y="2120265"/>
            <a:ext cx="5638800" cy="2819400"/>
          </a:xfrm>
          <a:prstGeom prst="roundRect">
            <a:avLst>
              <a:gd name="adj" fmla="val 7478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497580" y="1047750"/>
            <a:ext cx="3512820" cy="45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19350"/>
            <a:ext cx="4712970" cy="2221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7338060" y="80010"/>
            <a:ext cx="1537335" cy="4935654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0" t="2221" r="38667" b="6075"/>
          <a:stretch/>
        </p:blipFill>
        <p:spPr>
          <a:xfrm>
            <a:off x="7315200" y="133350"/>
            <a:ext cx="1524000" cy="488785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14550"/>
            <a:ext cx="25908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3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355848" y="1093470"/>
            <a:ext cx="3578352" cy="38481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7" t="2593" r="38889" b="4074"/>
          <a:stretch/>
        </p:blipFill>
        <p:spPr>
          <a:xfrm>
            <a:off x="7086600" y="26670"/>
            <a:ext cx="1676400" cy="5029200"/>
          </a:xfrm>
          <a:prstGeom prst="rect">
            <a:avLst/>
          </a:prstGeom>
        </p:spPr>
      </p:pic>
      <p:sp>
        <p:nvSpPr>
          <p:cNvPr id="9" name="三十二角星 8"/>
          <p:cNvSpPr/>
          <p:nvPr/>
        </p:nvSpPr>
        <p:spPr>
          <a:xfrm>
            <a:off x="4998039" y="305181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18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7675" y="246697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cost function and gradient descent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9422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43000" y="2870282"/>
            <a:ext cx="7162800" cy="7708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651"/>
            <a:ext cx="603046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1811"/>
            <a:ext cx="2895600" cy="252339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r="718"/>
          <a:stretch/>
        </p:blipFill>
        <p:spPr>
          <a:xfrm>
            <a:off x="1219200" y="2870282"/>
            <a:ext cx="6941820" cy="77081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905000" y="3867150"/>
            <a:ext cx="52578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5" y="4034201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24" y="4421053"/>
            <a:ext cx="1366883" cy="316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47" y="4193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87" y="4045631"/>
            <a:ext cx="2547938" cy="681038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371625" y="173627"/>
            <a:ext cx="3352800" cy="873189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it!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5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0702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Classification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90226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Email: Spam / Not Spam?</a:t>
            </a:r>
          </a:p>
          <a:p>
            <a:r>
              <a:rPr lang="en-US" sz="2400" dirty="0" smtClean="0"/>
              <a:t>Online Transactions: Fraudulent (Yes / No)?</a:t>
            </a:r>
          </a:p>
          <a:p>
            <a:r>
              <a:rPr lang="en-US" sz="2400" dirty="0" smtClean="0"/>
              <a:t>Tumor: Malignant / Benign 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20" y="3094483"/>
            <a:ext cx="1492301" cy="367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24200" y="2800350"/>
            <a:ext cx="56388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0: “Negative Class” (e.g., benign tumor)</a:t>
            </a:r>
          </a:p>
          <a:p>
            <a:r>
              <a:rPr lang="en-US" sz="300" dirty="0"/>
              <a:t> </a:t>
            </a:r>
            <a:endParaRPr lang="en-US" sz="2400" dirty="0" smtClean="0"/>
          </a:p>
          <a:p>
            <a:r>
              <a:rPr lang="en-US" sz="2400" dirty="0" smtClean="0"/>
              <a:t>1: “Positive Class” (e.g., malignant tumor)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11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十二角星 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556" r="5556" b="2593"/>
          <a:stretch/>
        </p:blipFill>
        <p:spPr>
          <a:xfrm>
            <a:off x="685800" y="36041"/>
            <a:ext cx="6096000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三十二角星 4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25" r="8888" b="3323"/>
          <a:stretch/>
        </p:blipFill>
        <p:spPr>
          <a:xfrm>
            <a:off x="457200" y="112321"/>
            <a:ext cx="6248400" cy="50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1615440"/>
            <a:ext cx="7214616" cy="651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4135540"/>
            <a:ext cx="54102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1" y="251145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fit parameters    :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05" y="2653110"/>
            <a:ext cx="128016" cy="219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3062530"/>
            <a:ext cx="1104138" cy="4297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36385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42" y="3836329"/>
            <a:ext cx="153162" cy="1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4202499"/>
            <a:ext cx="2146554" cy="4389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17841"/>
            <a:ext cx="3162771" cy="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657600" y="1581150"/>
            <a:ext cx="52578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627428"/>
            <a:ext cx="2587752" cy="4366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85" y="1748201"/>
            <a:ext cx="1602362" cy="264914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24" y="2135053"/>
            <a:ext cx="1366883" cy="316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47" y="1907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pic>
        <p:nvPicPr>
          <p:cNvPr id="21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3" y="3527042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2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83867" y="2754150"/>
            <a:ext cx="2514600" cy="10668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3901" y="1555640"/>
            <a:ext cx="2514600" cy="10668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096000" y="1581150"/>
            <a:ext cx="28194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590818" y="1702145"/>
            <a:ext cx="10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80784" y="287767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41" y="1727893"/>
            <a:ext cx="947738" cy="666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5" y="2936346"/>
            <a:ext cx="554831" cy="666750"/>
          </a:xfrm>
          <a:prstGeom prst="rect">
            <a:avLst/>
          </a:prstGeom>
        </p:spPr>
      </p:pic>
      <p:sp>
        <p:nvSpPr>
          <p:cNvPr id="31" name="三十二角星 30"/>
          <p:cNvSpPr/>
          <p:nvPr/>
        </p:nvSpPr>
        <p:spPr>
          <a:xfrm>
            <a:off x="3502953" y="172524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grpSp>
        <p:nvGrpSpPr>
          <p:cNvPr id="33" name="组合 32"/>
          <p:cNvGrpSpPr/>
          <p:nvPr/>
        </p:nvGrpSpPr>
        <p:grpSpPr>
          <a:xfrm>
            <a:off x="5621541" y="3257550"/>
            <a:ext cx="3293859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35" name="圆角矩形 3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derive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by programming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493901" y="3958230"/>
            <a:ext cx="2514600" cy="1066800"/>
          </a:xfrm>
          <a:prstGeom prst="round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9"/>
          <p:cNvSpPr txBox="1"/>
          <p:nvPr/>
        </p:nvSpPr>
        <p:spPr>
          <a:xfrm>
            <a:off x="590818" y="408175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CN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7" y="4124918"/>
            <a:ext cx="554831" cy="6667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32" y="4124918"/>
            <a:ext cx="94773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  <p:bldP spid="22" grpId="0"/>
      <p:bldP spid="23" grpId="0"/>
      <p:bldP spid="31" grpId="0" animBg="1"/>
      <p:bldP spid="37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/>
          <p:cNvSpPr txBox="1"/>
          <p:nvPr/>
        </p:nvSpPr>
        <p:spPr>
          <a:xfrm>
            <a:off x="6643812" y="1850032"/>
            <a:ext cx="2074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919296" y="1552611"/>
            <a:ext cx="2926842" cy="88648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06" y="1655332"/>
            <a:ext cx="2547938" cy="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0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2323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495041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三十二角星 6"/>
          <p:cNvSpPr/>
          <p:nvPr/>
        </p:nvSpPr>
        <p:spPr>
          <a:xfrm>
            <a:off x="343784" y="33528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667000" y="684474"/>
            <a:ext cx="42672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1" name="圆角矩形 10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logistic regression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6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556" r="7778" b="2593"/>
          <a:stretch/>
        </p:blipFill>
        <p:spPr>
          <a:xfrm>
            <a:off x="1600200" y="57149"/>
            <a:ext cx="6248400" cy="503117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2578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493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" y="1151711"/>
            <a:ext cx="3874770" cy="7620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000" y="361950"/>
            <a:ext cx="577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Accuracy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62000" y="1733550"/>
            <a:ext cx="7665673" cy="17526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015906" y="1854174"/>
            <a:ext cx="713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%% Compute accuracy on our training set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p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predictLogReg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X(:, 2:end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'Train Accuracy: %.2f%%\n'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mean(double(p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== y)) * 100);</a:t>
            </a:r>
          </a:p>
        </p:txBody>
      </p:sp>
    </p:spTree>
    <p:extLst>
      <p:ext uri="{BB962C8B-B14F-4D97-AF65-F5344CB8AC3E}">
        <p14:creationId xmlns:p14="http://schemas.microsoft.com/office/powerpoint/2010/main" val="392136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pic>
        <p:nvPicPr>
          <p:cNvPr id="3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2" y="269443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/>
          <p:cNvSpPr txBox="1"/>
          <p:nvPr/>
        </p:nvSpPr>
        <p:spPr>
          <a:xfrm>
            <a:off x="2286000" y="2952750"/>
            <a:ext cx="6477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apply the linear regression to this data set?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4" y="432252"/>
            <a:ext cx="2568321" cy="357378"/>
          </a:xfrm>
          <a:prstGeom prst="rect">
            <a:avLst/>
          </a:prstGeom>
        </p:spPr>
      </p:pic>
      <p:cxnSp>
        <p:nvCxnSpPr>
          <p:cNvPr id="6" name="直接连接符 5"/>
          <p:cNvCxnSpPr>
            <a:stCxn id="47" idx="3"/>
          </p:cNvCxnSpPr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6699012" y="3486970"/>
            <a:ext cx="1682988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85" y="3847673"/>
            <a:ext cx="1707356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676146"/>
            <a:ext cx="1169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2022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1905000" cy="1905000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1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92" r="6666" b="4074"/>
          <a:stretch/>
        </p:blipFill>
        <p:spPr>
          <a:xfrm>
            <a:off x="2057400" y="35169"/>
            <a:ext cx="6324600" cy="5108331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0.01;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7" name="三十二角星 6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031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593" r="7777" b="4074"/>
          <a:stretch/>
        </p:blipFill>
        <p:spPr>
          <a:xfrm>
            <a:off x="2118783" y="0"/>
            <a:ext cx="6339417" cy="5055484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0.001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6" name="三十二角星 5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975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3" r="7778" b="4075"/>
          <a:stretch/>
        </p:blipFill>
        <p:spPr>
          <a:xfrm>
            <a:off x="2057400" y="0"/>
            <a:ext cx="6283234" cy="50749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36195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alpha 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0.0008;</a:t>
            </a:r>
          </a:p>
          <a:p>
            <a:r>
              <a:rPr lang="en-US" altLang="zh-CN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numIter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30000000;</a:t>
            </a:r>
          </a:p>
        </p:txBody>
      </p:sp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30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4975542" y="3673688"/>
            <a:ext cx="2788949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1" y="3138274"/>
            <a:ext cx="2847975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31" y="3862864"/>
            <a:ext cx="2312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0101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555" r="14444" b="4074"/>
          <a:stretch/>
        </p:blipFill>
        <p:spPr>
          <a:xfrm>
            <a:off x="1828800" y="10447"/>
            <a:ext cx="5334000" cy="508396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80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6675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4"/>
          <p:cNvSpPr txBox="1"/>
          <p:nvPr/>
        </p:nvSpPr>
        <p:spPr>
          <a:xfrm>
            <a:off x="2533650" y="1296084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slow and hard to tune.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287655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need more powerful optimization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5815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75272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262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365582" y="432195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70067" y="438151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57284" y="1885950"/>
            <a:ext cx="664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47850" y="1879993"/>
            <a:ext cx="6754668" cy="595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80131" y="2761487"/>
            <a:ext cx="5638800" cy="461665"/>
            <a:chOff x="2286000" y="2573982"/>
            <a:chExt cx="56388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73982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Threshold classifier output             at 0.5: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218331" y="3317390"/>
            <a:ext cx="5638800" cy="461665"/>
            <a:chOff x="1219200" y="3311247"/>
            <a:chExt cx="56388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219200" y="3311247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1”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218331" y="3913684"/>
            <a:ext cx="5638800" cy="461665"/>
            <a:chOff x="1219200" y="3849379"/>
            <a:chExt cx="5638800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3849379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0”</a:t>
              </a:r>
              <a:endParaRPr lang="en-US" sz="2400" dirty="0"/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sp>
        <p:nvSpPr>
          <p:cNvPr id="55" name="Cross 54"/>
          <p:cNvSpPr/>
          <p:nvPr/>
        </p:nvSpPr>
        <p:spPr>
          <a:xfrm rot="2734294">
            <a:off x="7368532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347850" y="285750"/>
            <a:ext cx="6331563" cy="13953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2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34" grpId="0"/>
      <p:bldP spid="33" grpId="0"/>
      <p:bldP spid="5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         . Want  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02" y="915241"/>
            <a:ext cx="534924" cy="306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3" y="915241"/>
            <a:ext cx="1241298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330631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1451735"/>
            <a:ext cx="128016" cy="2194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782495"/>
            <a:ext cx="534924" cy="3063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2135124"/>
            <a:ext cx="964692" cy="4366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38406" y="210290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2222724"/>
            <a:ext cx="1840230" cy="265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9100" y="332965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3" y="3385821"/>
            <a:ext cx="109728" cy="3040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7512"/>
            <a:ext cx="109728" cy="30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1" y="3878196"/>
            <a:ext cx="2587752" cy="4366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000" y="287284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 descent:</a:t>
            </a:r>
          </a:p>
        </p:txBody>
      </p:sp>
    </p:spTree>
    <p:extLst>
      <p:ext uri="{BB962C8B-B14F-4D97-AF65-F5344CB8AC3E}">
        <p14:creationId xmlns:p14="http://schemas.microsoft.com/office/powerpoint/2010/main" val="16310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859589"/>
            <a:ext cx="128016" cy="21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190349"/>
            <a:ext cx="534924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1542978"/>
            <a:ext cx="964692" cy="43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8406" y="151075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1630578"/>
            <a:ext cx="1840230" cy="265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25" y="2262485"/>
            <a:ext cx="380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Optimization algorithms: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425" y="2622838"/>
            <a:ext cx="3806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/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Conjugate gradient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BFGS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L-BFGS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87462" y="2262485"/>
            <a:ext cx="0" cy="2519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43400" y="2262484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No need to manually pick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Often faster than gradient descent.</a:t>
            </a:r>
          </a:p>
          <a:p>
            <a:r>
              <a:rPr lang="en-US" sz="2400" dirty="0" smtClean="0"/>
              <a:t>Disadvantages: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More complex</a:t>
            </a:r>
          </a:p>
          <a:p>
            <a:endParaRPr lang="en-US" sz="2400" dirty="0" smtClean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807725"/>
            <a:ext cx="171450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"/>
            <a:ext cx="12115800" cy="51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3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759283"/>
            <a:ext cx="1069848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1572995"/>
            <a:ext cx="3662172" cy="32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038350"/>
            <a:ext cx="2564892" cy="409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599944"/>
            <a:ext cx="2564892" cy="4069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67200" y="516582"/>
            <a:ext cx="489943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pPr lvl="1"/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(theta(1)-5)^2 + ...     	    (theta(2)-5)^2;</a:t>
            </a:r>
          </a:p>
          <a:p>
            <a:pPr lvl="1"/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 = zeros(2,1);</a:t>
            </a:r>
          </a:p>
          <a:p>
            <a:pPr lvl="1"/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radient(1) = 2*(theta(1)-5);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2*(theta(2)-5);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96962" y="285750"/>
            <a:ext cx="0" cy="272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21" y="3181350"/>
            <a:ext cx="8229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ptions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optimset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GradObj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‘on’, 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‘100’);</a:t>
            </a:r>
          </a:p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zeros(2,1);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exitFlag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...</a:t>
            </a:r>
          </a:p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621" y="3120928"/>
            <a:ext cx="8000979" cy="433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options = </a:t>
            </a:r>
            <a:r>
              <a:rPr lang="en-US" altLang="zh-CN" dirty="0" err="1"/>
              <a:t>optimoptions</a:t>
            </a:r>
            <a:r>
              <a:rPr lang="en-US" altLang="zh-CN" dirty="0"/>
              <a:t>(@</a:t>
            </a:r>
            <a:r>
              <a:rPr lang="en-US" altLang="zh-CN" dirty="0" err="1"/>
              <a:t>fminunc</a:t>
            </a:r>
            <a:r>
              <a:rPr lang="en-US" altLang="zh-CN" dirty="0"/>
              <a:t>, '</a:t>
            </a:r>
            <a:r>
              <a:rPr lang="en-US" altLang="zh-CN" dirty="0" err="1"/>
              <a:t>GradObj</a:t>
            </a:r>
            <a:r>
              <a:rPr lang="en-US" altLang="zh-CN" dirty="0"/>
              <a:t>', </a:t>
            </a:r>
            <a:r>
              <a:rPr lang="en-US" altLang="zh-CN" dirty="0" smtClean="0"/>
              <a:t>'on', </a:t>
            </a:r>
            <a:r>
              <a:rPr lang="en-US" altLang="zh-CN" dirty="0"/>
              <a:t>'</a:t>
            </a:r>
            <a:r>
              <a:rPr lang="en-US" altLang="zh-CN" dirty="0" err="1"/>
              <a:t>MaxIter</a:t>
            </a:r>
            <a:r>
              <a:rPr lang="en-US" altLang="zh-CN" dirty="0"/>
              <a:t>', </a:t>
            </a:r>
            <a:r>
              <a:rPr lang="en-US" altLang="zh-CN" dirty="0" smtClean="0"/>
              <a:t>400);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01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02736" y="2847087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698" y="1809750"/>
            <a:ext cx="81215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88" y="491125"/>
            <a:ext cx="576072" cy="1133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54" y="2842882"/>
            <a:ext cx="969264" cy="4091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4370" y="722181"/>
            <a:ext cx="48994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heta = 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9101" y="2354579"/>
            <a:ext cx="66117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2736" y="3392798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498" y="4375013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gradient(n+1) = [  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3384042"/>
            <a:ext cx="969264" cy="409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94" y="4349496"/>
            <a:ext cx="1001268" cy="409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0" y="2397111"/>
            <a:ext cx="534924" cy="3063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98901" y="233161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0256" y="2835052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8990" y="3373155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4804" y="435962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3943350"/>
            <a:ext cx="34290" cy="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323327" y="258828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P22</a:t>
            </a:r>
            <a:endParaRPr lang="zh-CN" altLang="en-US" sz="44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2609327" y="2800350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cancer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5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4574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classification: One-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-all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2710104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Multiclass classification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 </a:t>
            </a:r>
            <a:r>
              <a:rPr lang="en-US" sz="2400" dirty="0" err="1" smtClean="0"/>
              <a:t>foldering</a:t>
            </a:r>
            <a:r>
              <a:rPr lang="en-US" sz="2400" dirty="0" smtClean="0"/>
              <a:t>/tagging: Work, Friends, Family, Hobby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1145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Medical diagrams: Not ill, Cold, Flu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569" y="3486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Weather: Sunny, Cloudy, Rain, Snow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1600" y="1223280"/>
              <a:ext cx="5175000" cy="3226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600" y="1214640"/>
                <a:ext cx="5192640" cy="32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6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64840" y="1396731"/>
            <a:ext cx="3521936" cy="3112038"/>
            <a:chOff x="2057400" y="971550"/>
            <a:chExt cx="4386544" cy="3876020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ross 19"/>
          <p:cNvSpPr/>
          <p:nvPr/>
        </p:nvSpPr>
        <p:spPr>
          <a:xfrm rot="2734294">
            <a:off x="6750013" y="2795911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6720599" y="2108682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7063437" y="2381788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7174225" y="187034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24355" y="4088678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95800" y="2345956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38882" y="1396731"/>
            <a:ext cx="0" cy="280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86245" y="3982063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7507023" y="229018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34919" y="3086284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79585" y="3463772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24355" y="3330238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94870" y="3316250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784418" y="1768984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5469769" y="2133029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5901785" y="2224631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0303" y="747415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Binary classification: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744635" y="747414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Multi-class classification: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914840" y="1702440"/>
              <a:ext cx="6010920" cy="20894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840" y="1693440"/>
                <a:ext cx="6029280" cy="21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12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ross 19"/>
          <p:cNvSpPr/>
          <p:nvPr/>
        </p:nvSpPr>
        <p:spPr>
          <a:xfrm rot="2734294">
            <a:off x="2433367" y="198005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410564" y="144728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676348" y="165901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2762235" y="126251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80902" y="298227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685800" y="1631232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06822" y="895350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88491" y="2899616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3020235" y="158799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78994" y="220516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13621" y="2497814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80902" y="2394292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15373" y="238344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1684795" y="118393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440865" y="146616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1775783" y="153717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81000" y="285750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 (one-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-rest):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5037" y="3358104"/>
            <a:ext cx="241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 1:</a:t>
            </a:r>
          </a:p>
          <a:p>
            <a:r>
              <a:rPr lang="en-US" sz="2400" dirty="0" smtClean="0"/>
              <a:t>Class 2:</a:t>
            </a:r>
          </a:p>
          <a:p>
            <a:r>
              <a:rPr lang="en-US" sz="2400" dirty="0" smtClean="0"/>
              <a:t>Class 3: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2029730" y="3447813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2040885" y="419349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77948" y="3843329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5" y="4559490"/>
            <a:ext cx="2631510" cy="374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04" y="4683452"/>
            <a:ext cx="1107896" cy="240223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7490159" y="1292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638690" y="159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6021434" y="16675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946541" y="143527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sosceles Triangle 153"/>
          <p:cNvSpPr/>
          <p:nvPr/>
        </p:nvSpPr>
        <p:spPr>
          <a:xfrm>
            <a:off x="6387239" y="349403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6232854" y="528025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6444827" y="572971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835814" y="51779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7067961" y="39937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013602" y="65031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867573" y="85373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234413" y="60724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493801" y="965688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317695" y="109738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508574" y="117275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699795" y="1101435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3751780" y="1005655"/>
            <a:ext cx="1571420" cy="53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519211" y="2870752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583366" y="161420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6027755" y="16834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952862" y="29520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6516471" y="2512481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6538387" y="269769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6707552" y="263217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6349622" y="2625316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241455" y="205701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472300" y="211390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13017" y="1885329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851073" y="203718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083220" y="191876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7028861" y="216971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882832" y="237312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7249672" y="212664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3751780" y="2351880"/>
            <a:ext cx="1571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6233952" y="366986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464797" y="372675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405514" y="34981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501557" y="409793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325451" y="422963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516330" y="430500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6694851" y="42082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ross 192"/>
          <p:cNvSpPr/>
          <p:nvPr/>
        </p:nvSpPr>
        <p:spPr>
          <a:xfrm rot="2734294">
            <a:off x="6872283" y="3951156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Cross 193"/>
          <p:cNvSpPr/>
          <p:nvPr/>
        </p:nvSpPr>
        <p:spPr>
          <a:xfrm rot="2734294">
            <a:off x="6845150" y="3633010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Cross 194"/>
          <p:cNvSpPr/>
          <p:nvPr/>
        </p:nvSpPr>
        <p:spPr>
          <a:xfrm rot="2734294">
            <a:off x="7013368" y="3767012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Cross 195"/>
          <p:cNvSpPr/>
          <p:nvPr/>
        </p:nvSpPr>
        <p:spPr>
          <a:xfrm rot="2734294">
            <a:off x="7067727" y="3516068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7467448" y="449348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98" name="TextBox 197"/>
          <p:cNvSpPr txBox="1"/>
          <p:nvPr/>
        </p:nvSpPr>
        <p:spPr>
          <a:xfrm>
            <a:off x="5613168" y="325576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6019998" y="32836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945105" y="45522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ross 200"/>
          <p:cNvSpPr/>
          <p:nvPr/>
        </p:nvSpPr>
        <p:spPr>
          <a:xfrm rot="2734294">
            <a:off x="7231017" y="3722067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3733800" y="3174715"/>
            <a:ext cx="1589400" cy="546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57160" y="0"/>
              <a:ext cx="8240760" cy="5108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240" y="-9360"/>
                <a:ext cx="8259840" cy="51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4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64324" y="2876550"/>
            <a:ext cx="1374076" cy="5847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13414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Classification:    y   =   0   or   1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324" y="1276350"/>
            <a:ext cx="4424551" cy="584775"/>
            <a:chOff x="1671449" y="3253085"/>
            <a:chExt cx="4424551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can be &gt; 1 or &lt; 0</a:t>
              </a:r>
              <a:endParaRPr lang="en-US" sz="3200" dirty="0"/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64324" y="2876550"/>
            <a:ext cx="6311264" cy="584775"/>
            <a:chOff x="457200" y="2672775"/>
            <a:chExt cx="6311264" cy="584775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Logistic Regression:</a:t>
              </a:r>
              <a:endParaRPr lang="en-US" sz="32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1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8055" r="23652" b="12306"/>
          <a:stretch/>
        </p:blipFill>
        <p:spPr>
          <a:xfrm>
            <a:off x="3853203" y="133350"/>
            <a:ext cx="4953000" cy="48591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0"/>
            <a:ext cx="289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Recognize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handwritten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digits</a:t>
            </a:r>
            <a:endParaRPr lang="zh-CN" altLang="en-US" sz="6000" dirty="0">
              <a:solidFill>
                <a:srgbClr val="FFFF00"/>
              </a:solidFill>
              <a:latin typeface="Chiller" panose="040204040310070206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596" y="2800350"/>
            <a:ext cx="34103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prstClr val="white"/>
                </a:solidFill>
              </a:rPr>
              <a:t>It is </a:t>
            </a:r>
            <a:r>
              <a:rPr lang="en-US" altLang="zh-CN" sz="1100" dirty="0">
                <a:solidFill>
                  <a:prstClr val="white"/>
                </a:solidFill>
              </a:rPr>
              <a:t>a subset of the MNIST handwritten digit dataset (http://</a:t>
            </a:r>
            <a:r>
              <a:rPr lang="en-US" altLang="zh-CN" sz="1100" dirty="0" smtClean="0">
                <a:solidFill>
                  <a:prstClr val="white"/>
                </a:solidFill>
              </a:rPr>
              <a:t>yann.lecun.com/exdb/mnist</a:t>
            </a:r>
            <a:r>
              <a:rPr lang="en-US" altLang="zh-CN" sz="1100" dirty="0">
                <a:solidFill>
                  <a:prstClr val="white"/>
                </a:solidFill>
              </a:rPr>
              <a:t>/)</a:t>
            </a:r>
            <a:endParaRPr lang="zh-CN" altLang="en-US" sz="1100" dirty="0">
              <a:solidFill>
                <a:prstClr val="white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8505" y="3301485"/>
            <a:ext cx="314861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Yann LeCun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Courant Institute, NYU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4"/>
              </a:rPr>
              <a:t>Corinna Cortes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Google Labs, New York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5"/>
              </a:rPr>
              <a:t>Christopher J.C. Burges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Microsoft Research, Redmond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1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2" y="449991"/>
            <a:ext cx="9144000" cy="22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-19594" y="1428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P28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3609159" y="12066"/>
            <a:ext cx="18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1 * 400 Pixels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8" t="7414" r="26214" b="11307"/>
          <a:stretch/>
        </p:blipFill>
        <p:spPr>
          <a:xfrm>
            <a:off x="2209800" y="742949"/>
            <a:ext cx="4267200" cy="4274137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6705600" y="1935151"/>
            <a:ext cx="18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20 * 20 Pixels</a:t>
            </a:r>
            <a:endParaRPr 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6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5" name="三十二角星 4"/>
          <p:cNvSpPr/>
          <p:nvPr/>
        </p:nvSpPr>
        <p:spPr>
          <a:xfrm>
            <a:off x="3657600" y="187752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P28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5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209210" y="3638550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213565" y="1465762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22513" y="4326528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45577" y="3647259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447432" y="75394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306712" y="88456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69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04800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P29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specified digit with logistic regression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0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03793"/>
              </p:ext>
            </p:extLst>
          </p:nvPr>
        </p:nvGraphicFramePr>
        <p:xfrm>
          <a:off x="1066800" y="895350"/>
          <a:ext cx="6858000" cy="1803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5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6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5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6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</a:t>
                      </a:r>
                      <a:endParaRPr lang="zh-CN" altLang="en-US" sz="3200" dirty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96233"/>
              </p:ext>
            </p:extLst>
          </p:nvPr>
        </p:nvGraphicFramePr>
        <p:xfrm>
          <a:off x="1066800" y="2724150"/>
          <a:ext cx="6858000" cy="90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sz="3600" dirty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5867400" y="895350"/>
            <a:ext cx="685800" cy="2703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1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8519" r="9050" b="14444"/>
          <a:stretch/>
        </p:blipFill>
        <p:spPr>
          <a:xfrm>
            <a:off x="228600" y="61189"/>
            <a:ext cx="8839200" cy="50509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34847" y="5960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709221" y="7189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622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8194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35877" y="233963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64657" y="346543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2400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93077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760108" y="4557251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8519" r="9050" b="14444"/>
          <a:stretch/>
        </p:blipFill>
        <p:spPr>
          <a:xfrm>
            <a:off x="228600" y="61189"/>
            <a:ext cx="8839200" cy="50509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34847" y="5960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709221" y="71897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622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8194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35877" y="233963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64657" y="346543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2400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93077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760108" y="4557251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44" y="635670"/>
            <a:ext cx="435077" cy="4350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09" y="1790085"/>
            <a:ext cx="435077" cy="435077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5943600" y="1200149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09600" y="4557251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9" y="4111111"/>
            <a:ext cx="435077" cy="4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52500" y="2724150"/>
            <a:ext cx="7086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1 : 10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fr-F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fmincg(@(t)(computeCostLog( xTrain, yTrain == i , t)),</a:t>
            </a:r>
            <a:r>
              <a:rPr lang="fr-FR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initTheta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options);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09600" y="2571750"/>
            <a:ext cx="7620000" cy="14478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38800" y="3105150"/>
            <a:ext cx="1295400" cy="381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15" y="2716730"/>
            <a:ext cx="3217069" cy="209788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70529" y="2640529"/>
            <a:ext cx="571500" cy="2286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308729" y="2640529"/>
            <a:ext cx="571500" cy="2286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11106" y="2629414"/>
            <a:ext cx="571500" cy="228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65779" y="214076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23029" y="2135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11106" y="2140764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2" y="2038728"/>
            <a:ext cx="4211468" cy="5409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5" y="2716730"/>
            <a:ext cx="4560094" cy="1716881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85896" y="2649897"/>
            <a:ext cx="4114704" cy="41838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78522" y="3105150"/>
            <a:ext cx="4122078" cy="381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26528" y="4000500"/>
            <a:ext cx="4074072" cy="4999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7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2217203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745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8646" y="965236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 a new input    , to make a prediction, pick the class    that maximizes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46" y="1179280"/>
            <a:ext cx="178689" cy="160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78" y="1542858"/>
            <a:ext cx="96012" cy="240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09" y="2016711"/>
            <a:ext cx="1696212" cy="602742"/>
          </a:xfrm>
          <a:prstGeom prst="rect">
            <a:avLst/>
          </a:prstGeom>
        </p:spPr>
      </p:pic>
      <p:sp>
        <p:nvSpPr>
          <p:cNvPr id="11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Inferring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49709" y="2793021"/>
            <a:ext cx="76148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decTestPro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 = max( sigmoid(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xTest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 [],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2 );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78646" y="2716821"/>
            <a:ext cx="7685926" cy="4572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286000" y="33046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07871" y="33046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10857" y="330049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95735" y="330049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74072" y="330049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52409" y="330049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76817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62156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62041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86449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72259" y="36619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94130" y="36619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97116" y="365779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81994" y="365779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60331" y="365779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38668" y="365779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63076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48415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48300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72708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250134" y="4019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72005" y="4019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74991" y="401509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59869" y="4015102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38206" y="4015102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16543" y="4015101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40951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26290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26175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850583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228009" y="43765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49880" y="43765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52866" y="437240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237744" y="437240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16081" y="437240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194418" y="437240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18826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004165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404050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28458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4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04800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P30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 with One-vs-All logistic regression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4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8437" r="9167" b="14594"/>
          <a:stretch/>
        </p:blipFill>
        <p:spPr>
          <a:xfrm>
            <a:off x="76200" y="133350"/>
            <a:ext cx="8928082" cy="474898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547082" y="119216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05" y="682989"/>
            <a:ext cx="435077" cy="43507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291308" y="2240526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1" y="2804299"/>
            <a:ext cx="435077" cy="43507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092677" y="2263263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27036"/>
            <a:ext cx="435077" cy="43507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871923" y="225255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46" y="2816328"/>
            <a:ext cx="435077" cy="435077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7216092" y="224851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15" y="2812288"/>
            <a:ext cx="435077" cy="435077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7673684" y="224851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07" y="2812288"/>
            <a:ext cx="435077" cy="435077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4542503" y="3332429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26" y="3896202"/>
            <a:ext cx="435077" cy="4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00400" y="209550"/>
            <a:ext cx="487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9.709350 seconds.</a:t>
            </a:r>
          </a:p>
          <a:p>
            <a:r>
              <a:rPr lang="zh-CN" altLang="en-US" dirty="0"/>
              <a:t>Train Accuracy (based on training data): 96.37%</a:t>
            </a:r>
          </a:p>
          <a:p>
            <a:r>
              <a:rPr lang="zh-CN" altLang="en-US" dirty="0"/>
              <a:t>Train Accuracy (based on test data): 91.00%</a:t>
            </a:r>
          </a:p>
        </p:txBody>
      </p:sp>
      <p:sp>
        <p:nvSpPr>
          <p:cNvPr id="3" name="矩形 2"/>
          <p:cNvSpPr/>
          <p:nvPr/>
        </p:nvSpPr>
        <p:spPr>
          <a:xfrm>
            <a:off x="1143000" y="48654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(666)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00400" y="1352550"/>
            <a:ext cx="518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8.974104 seconds.</a:t>
            </a:r>
          </a:p>
          <a:p>
            <a:r>
              <a:rPr lang="zh-CN" altLang="en-US" dirty="0"/>
              <a:t>Train Accuracy (based on training data): 96.63%</a:t>
            </a:r>
          </a:p>
          <a:p>
            <a:r>
              <a:rPr lang="zh-CN" altLang="en-US" dirty="0"/>
              <a:t>Train Accuracy (based on test data): 88.00%</a:t>
            </a:r>
          </a:p>
        </p:txBody>
      </p:sp>
      <p:sp>
        <p:nvSpPr>
          <p:cNvPr id="5" name="矩形 4"/>
          <p:cNvSpPr/>
          <p:nvPr/>
        </p:nvSpPr>
        <p:spPr>
          <a:xfrm>
            <a:off x="1143000" y="158115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(531)</a:t>
            </a:r>
          </a:p>
        </p:txBody>
      </p:sp>
      <p:sp>
        <p:nvSpPr>
          <p:cNvPr id="6" name="矩形 5"/>
          <p:cNvSpPr/>
          <p:nvPr/>
        </p:nvSpPr>
        <p:spPr>
          <a:xfrm>
            <a:off x="3178276" y="2647950"/>
            <a:ext cx="48227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8.843744 seconds.</a:t>
            </a:r>
          </a:p>
          <a:p>
            <a:r>
              <a:rPr lang="zh-CN" altLang="en-US" dirty="0"/>
              <a:t>Train Accuracy (based on training data): 96.43%</a:t>
            </a:r>
          </a:p>
          <a:p>
            <a:r>
              <a:rPr lang="zh-CN" altLang="en-US" dirty="0"/>
              <a:t>Train Accuracy (based on test data): 86.00%</a:t>
            </a:r>
          </a:p>
        </p:txBody>
      </p:sp>
      <p:sp>
        <p:nvSpPr>
          <p:cNvPr id="7" name="矩形 6"/>
          <p:cNvSpPr/>
          <p:nvPr/>
        </p:nvSpPr>
        <p:spPr>
          <a:xfrm>
            <a:off x="1143000" y="292494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(742)</a:t>
            </a:r>
          </a:p>
        </p:txBody>
      </p:sp>
      <p:sp>
        <p:nvSpPr>
          <p:cNvPr id="8" name="矩形 7"/>
          <p:cNvSpPr/>
          <p:nvPr/>
        </p:nvSpPr>
        <p:spPr>
          <a:xfrm>
            <a:off x="3178276" y="3779274"/>
            <a:ext cx="510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10.552962 seconds.</a:t>
            </a:r>
          </a:p>
          <a:p>
            <a:r>
              <a:rPr lang="zh-CN" altLang="en-US" dirty="0"/>
              <a:t>Train Accuracy (based on training data): 96.47%</a:t>
            </a:r>
          </a:p>
          <a:p>
            <a:r>
              <a:rPr lang="zh-CN" altLang="en-US" dirty="0"/>
              <a:t>Train Accuracy (based on test data): 89.00%</a:t>
            </a:r>
          </a:p>
        </p:txBody>
      </p:sp>
      <p:sp>
        <p:nvSpPr>
          <p:cNvPr id="9" name="矩形 8"/>
          <p:cNvSpPr/>
          <p:nvPr/>
        </p:nvSpPr>
        <p:spPr>
          <a:xfrm>
            <a:off x="1143000" y="394335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(38)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914400" y="1200150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14400" y="2419350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11942" y="3668047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667000" y="209550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457200" y="3981450"/>
            <a:ext cx="297180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57200" y="3486150"/>
            <a:ext cx="2971800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5299"/>
            <a:ext cx="2592324" cy="416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8984"/>
            <a:ext cx="2361895" cy="4169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3399532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Sigmoid function</a:t>
            </a:r>
          </a:p>
          <a:p>
            <a:r>
              <a:rPr lang="en-US" sz="3200" dirty="0" smtClean="0"/>
              <a:t>Logistic function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9" y="2253252"/>
            <a:ext cx="2372868" cy="7680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Model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9" y="714735"/>
            <a:ext cx="121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819150"/>
            <a:ext cx="1801368" cy="306324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495800" y="1555658"/>
            <a:ext cx="3784434" cy="1843874"/>
            <a:chOff x="4445166" y="1337476"/>
            <a:chExt cx="3784434" cy="184387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248400" y="1337476"/>
              <a:ext cx="0" cy="184387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5166" y="3181350"/>
              <a:ext cx="3784434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143499" y="1698931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7400" y="150474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143499" y="2472806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715000" y="227861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146634" y="3348833"/>
            <a:ext cx="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746334" y="3702333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8" name="圆角矩形 2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Sigmoid function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0" name="三十二角星 29"/>
          <p:cNvSpPr/>
          <p:nvPr/>
        </p:nvSpPr>
        <p:spPr>
          <a:xfrm>
            <a:off x="6858000" y="63663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957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21" grpId="0"/>
      <p:bldP spid="35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quad\,\theta^Tx&#10;$&#10;&#10;\end{document}"/>
  <p:tag name="IGUANATEXSIZE" val="3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 = 0&#10;\]&#10;\end{document}"/>
  <p:tag name="IGUANATEXSIZE" val="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 - \frac{\theta_0 }{\theta_1}&#10;\]&#10;\end{document}"/>
  <p:tag name="IGUANATEXSIZE" val="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g(z) = \frac{1}{1+e^{-z}}&#10;$&#10;&#10;\end{document}"/>
  <p:tag name="IGUANATEXSIZE" val="3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_1 + \theta_2 x_2  = 0&#10;\]&#10;\end{document}"/>
  <p:tag name="IGUANATEXSIZE" val="2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2 = - \frac{\theta_0 +  \theta_1 x_1}{\theta_2}&#10;\]&#10;\end{document}"/>
  <p:tag name="IGUANATEXSIZE" val="2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alpha&#10;$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1\\&#10;\theta_2&#10;\end{bmatrix}&#10;$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(\theta_1 - 5)^2 + (\theta_2-5)^2&#10;$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 = 2(\theta_1 -5)&#10;$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2} J(\theta) = 2(\theta_2 -5)&#10;$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left[\begin{smallmatrix}&#10;\theta_0\\&#10;\theta_1\\&#10;\vdots\\&#10;\theta_n&#10;\end{smallmatrix}\right]&#10;$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0} J(\theta)$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$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{n}} J(\theta)$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$&#10;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 = P(y=i|x;\theta)&#10;$&#10;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 (i=1,2,3)$&#10;&#10;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\theta_0^1  &amp; \theta_0^2  &amp; \cdots &amp; \theta_0^{10} \\&#10;\theta_1^1  &amp; \theta_1^2  &amp; \cdots &amp; \theta_1^{10} \\&#10;\theta_2^1  &amp; \theta_2^2  &amp; \cdots &amp; \theta_2^{10} \\&#10;\vdots          &amp; \vdots          &amp; \vdots &amp; \vdots               \\&#10;\theta_{401}^1  &amp; \theta_{401}^2  &amp; \cdots &amp; \theta_{401}^{10} &#10;\end{bmatrix}&#10;\]&#10;\end{document}"/>
  <p:tag name="IGUANATEXSIZE" val="2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x_0^1  &amp;  x_1^1  &amp; x_2^1  &amp; \cdots &amp; x_{400}^1 \\&#10;x_0^2  &amp;  x_1^2  &amp; x_2^2  &amp; \cdots &amp; x_{400}^2 \\&#10;\vdots &amp; \vdots &amp; \vdots &amp; \vdots &amp; \vdots \\&#10;x_0^{100}  &amp;  x_1^{100}   &amp; x_2^{100}    &amp; \cdots &amp; x_{400}^{100}   \\&#10;\end{bmatrix}&#10;\times&#10;\]&#10;\end{document}"/>
  <p:tag name="IGUANATEXSIZE" val="2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lt; 0.5&#10;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\ge 0.5&#10;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e: $&#10;y = 0 $ or 1 always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(y = 1 | x; \theta)&#10;\]&#10;\end{document}"/>
  <p:tag name="IGUANATEXSIZE" val="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g(\;\theta^Tx\;)&#10;$&#10;&#10;\end{document}"/>
  <p:tag name="IGUANATEXSIZE" val="3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13567</TotalTime>
  <Words>1285</Words>
  <Application>Microsoft Office PowerPoint</Application>
  <PresentationFormat>全屏显示(16:9)</PresentationFormat>
  <Paragraphs>399</Paragraphs>
  <Slides>83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83</vt:i4>
      </vt:variant>
    </vt:vector>
  </HeadingPairs>
  <TitlesOfParts>
    <vt:vector size="95" baseType="lpstr">
      <vt:lpstr>Simsun</vt:lpstr>
      <vt:lpstr>宋体</vt:lpstr>
      <vt:lpstr>Arial</vt:lpstr>
      <vt:lpstr>Calibri</vt:lpstr>
      <vt:lpstr>Chiller</vt:lpstr>
      <vt:lpstr>Courier New</vt:lpstr>
      <vt:lpstr>1_Lecture</vt:lpstr>
      <vt:lpstr>2_Office Theme</vt:lpstr>
      <vt:lpstr>3_Office Theme</vt:lpstr>
      <vt:lpstr>2_Lecture</vt:lpstr>
      <vt:lpstr>3_Lecture</vt:lpstr>
      <vt:lpstr>4_Lecture</vt:lpstr>
      <vt:lpstr>PowerPoint 演示文稿</vt:lpstr>
      <vt:lpstr>PowerPoint 演示文稿</vt:lpstr>
      <vt:lpstr>Classification</vt:lpstr>
      <vt:lpstr>PowerPoint 演示文稿</vt:lpstr>
      <vt:lpstr>PowerPoint 演示文稿</vt:lpstr>
      <vt:lpstr>PowerPoint 演示文稿</vt:lpstr>
      <vt:lpstr>PowerPoint 演示文稿</vt:lpstr>
      <vt:lpstr>Hypothesis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Decision boundary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Simplified cost function and gradient descent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classification: One-vs-all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383</cp:revision>
  <dcterms:created xsi:type="dcterms:W3CDTF">2010-07-08T21:59:02Z</dcterms:created>
  <dcterms:modified xsi:type="dcterms:W3CDTF">2014-04-16T10:39:09Z</dcterms:modified>
</cp:coreProperties>
</file>